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2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5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5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4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8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5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0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9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8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0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A6BDC-52E0-4BA6-8A18-895F6BCD810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4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member first and last names, majors, years in school</a:t>
            </a:r>
          </a:p>
        </p:txBody>
      </p:sp>
    </p:spTree>
    <p:extLst>
      <p:ext uri="{BB962C8B-B14F-4D97-AF65-F5344CB8AC3E}">
        <p14:creationId xmlns:p14="http://schemas.microsoft.com/office/powerpoint/2010/main" val="3689561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specific problem that your project is going to solve?</a:t>
            </a:r>
          </a:p>
          <a:p>
            <a:r>
              <a:rPr lang="en-US" dirty="0"/>
              <a:t>What is the Customer/User pain?</a:t>
            </a:r>
          </a:p>
          <a:p>
            <a:r>
              <a:rPr lang="en-US" dirty="0"/>
              <a:t>Who is affected by the problem? Be specific!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68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Be sure to show your market opportunity and analysis on this slide.  </a:t>
            </a:r>
          </a:p>
          <a:p>
            <a:r>
              <a:rPr lang="en-US" dirty="0"/>
              <a:t>Demonstrate your knowledge regarding the opportunity associated with solving this problem. </a:t>
            </a:r>
          </a:p>
          <a:p>
            <a:r>
              <a:rPr lang="en-US" dirty="0"/>
              <a:t>Include research, numbers, estimates, databases, articles, surveys and other data regarding the opportunity associated with your project. Utilize graphs/charts to showcase the data. </a:t>
            </a:r>
          </a:p>
          <a:p>
            <a:r>
              <a:rPr lang="en-US" dirty="0"/>
              <a:t>State the number of people affected by the problem. </a:t>
            </a:r>
          </a:p>
          <a:p>
            <a:r>
              <a:rPr lang="en-US" dirty="0"/>
              <a:t>Demonstrate data on real-life people/customers that you have talked to who could benefit from your solution. </a:t>
            </a:r>
          </a:p>
          <a:p>
            <a:r>
              <a:rPr lang="en-US" dirty="0"/>
              <a:t>Is there another business or organization doing something similar to you? (The answer is always, yes). Who are they? What are they doing that is similar? (Competitor Analysis) </a:t>
            </a:r>
          </a:p>
          <a:p>
            <a:r>
              <a:rPr lang="en-US" dirty="0"/>
              <a:t>Why is your solution/project better/different then theirs?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75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your specific solution solve the problem you stated in slide 1? </a:t>
            </a:r>
          </a:p>
          <a:p>
            <a:r>
              <a:rPr lang="en-US" dirty="0"/>
              <a:t>What value does your solution provide? How is it new, innovative or unique? (Value Proposition) </a:t>
            </a:r>
          </a:p>
          <a:p>
            <a:r>
              <a:rPr lang="en-US" dirty="0"/>
              <a:t>How will your solution/project be sustained over time? Provide details in this area. </a:t>
            </a:r>
          </a:p>
          <a:p>
            <a:r>
              <a:rPr lang="en-US" dirty="0"/>
              <a:t>Include a drawing/photo of your 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7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285750"/>
            <a:r>
              <a:rPr lang="en-US" altLang="ja-JP" dirty="0">
                <a:ea typeface="ＭＳ Ｐゴシック" charset="-128"/>
              </a:rPr>
              <a:t>What resources do you already have? What resources do you need? </a:t>
            </a:r>
          </a:p>
          <a:p>
            <a:pPr marL="400050" indent="-285750"/>
            <a:r>
              <a:rPr lang="en-US" altLang="ja-JP" dirty="0">
                <a:ea typeface="ＭＳ Ｐゴシック" charset="-128"/>
              </a:rPr>
              <a:t>How much money do you need? </a:t>
            </a:r>
          </a:p>
          <a:p>
            <a:pPr marL="400050" indent="-285750"/>
            <a:r>
              <a:rPr lang="en-US" altLang="ja-JP" dirty="0">
                <a:ea typeface="ＭＳ Ｐゴシック" charset="-128"/>
              </a:rPr>
              <a:t>How will you use the money and resources to further your project/solution over the next year?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8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  <a:p>
            <a:r>
              <a:rPr lang="en-US" dirty="0"/>
              <a:t>Include your 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65040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include appendix slides for </a:t>
            </a:r>
            <a:r>
              <a:rPr lang="en-US"/>
              <a:t>the judge </a:t>
            </a:r>
            <a:r>
              <a:rPr lang="en-US" dirty="0"/>
              <a:t>Q&amp;A session.</a:t>
            </a:r>
          </a:p>
        </p:txBody>
      </p:sp>
    </p:spTree>
    <p:extLst>
      <p:ext uri="{BB962C8B-B14F-4D97-AF65-F5344CB8AC3E}">
        <p14:creationId xmlns:p14="http://schemas.microsoft.com/office/powerpoint/2010/main" val="150348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304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Project Title</vt:lpstr>
      <vt:lpstr>Problem</vt:lpstr>
      <vt:lpstr>Opportunity</vt:lpstr>
      <vt:lpstr>Solution</vt:lpstr>
      <vt:lpstr>Resources</vt:lpstr>
      <vt:lpstr>Thank you</vt:lpstr>
      <vt:lpstr>Appendix Slides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Lalos, Holly J</dc:creator>
  <cp:lastModifiedBy>Lalos, Holly J</cp:lastModifiedBy>
  <cp:revision>2</cp:revision>
  <dcterms:created xsi:type="dcterms:W3CDTF">2021-02-09T14:56:17Z</dcterms:created>
  <dcterms:modified xsi:type="dcterms:W3CDTF">2021-10-22T13:43:51Z</dcterms:modified>
</cp:coreProperties>
</file>