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7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olly Lalos" userId="cab59fd9-b01f-4c24-98af-e6f84670ccde" providerId="ADAL" clId="{3FB51CEA-AEB8-45C0-A0B1-4A70E53834FC}"/>
    <pc:docChg chg="custSel modSld">
      <pc:chgData name="Holly Lalos" userId="cab59fd9-b01f-4c24-98af-e6f84670ccde" providerId="ADAL" clId="{3FB51CEA-AEB8-45C0-A0B1-4A70E53834FC}" dt="2021-11-29T20:03:21.225" v="147" actId="5793"/>
      <pc:docMkLst>
        <pc:docMk/>
      </pc:docMkLst>
      <pc:sldChg chg="modSp mod">
        <pc:chgData name="Holly Lalos" userId="cab59fd9-b01f-4c24-98af-e6f84670ccde" providerId="ADAL" clId="{3FB51CEA-AEB8-45C0-A0B1-4A70E53834FC}" dt="2021-11-29T20:01:07.531" v="10" actId="20577"/>
        <pc:sldMkLst>
          <pc:docMk/>
          <pc:sldMk cId="1505686101" sldId="257"/>
        </pc:sldMkLst>
        <pc:spChg chg="mod">
          <ac:chgData name="Holly Lalos" userId="cab59fd9-b01f-4c24-98af-e6f84670ccde" providerId="ADAL" clId="{3FB51CEA-AEB8-45C0-A0B1-4A70E53834FC}" dt="2021-11-29T20:01:07.531" v="10" actId="20577"/>
          <ac:spMkLst>
            <pc:docMk/>
            <pc:sldMk cId="1505686101" sldId="257"/>
            <ac:spMk id="3" creationId="{00000000-0000-0000-0000-000000000000}"/>
          </ac:spMkLst>
        </pc:spChg>
      </pc:sldChg>
      <pc:sldChg chg="modSp mod">
        <pc:chgData name="Holly Lalos" userId="cab59fd9-b01f-4c24-98af-e6f84670ccde" providerId="ADAL" clId="{3FB51CEA-AEB8-45C0-A0B1-4A70E53834FC}" dt="2021-11-29T20:02:34.664" v="42" actId="20577"/>
        <pc:sldMkLst>
          <pc:docMk/>
          <pc:sldMk cId="3259754438" sldId="258"/>
        </pc:sldMkLst>
        <pc:spChg chg="mod">
          <ac:chgData name="Holly Lalos" userId="cab59fd9-b01f-4c24-98af-e6f84670ccde" providerId="ADAL" clId="{3FB51CEA-AEB8-45C0-A0B1-4A70E53834FC}" dt="2021-11-29T20:02:34.664" v="42" actId="20577"/>
          <ac:spMkLst>
            <pc:docMk/>
            <pc:sldMk cId="3259754438" sldId="258"/>
            <ac:spMk id="3" creationId="{00000000-0000-0000-0000-000000000000}"/>
          </ac:spMkLst>
        </pc:spChg>
      </pc:sldChg>
      <pc:sldChg chg="modSp mod">
        <pc:chgData name="Holly Lalos" userId="cab59fd9-b01f-4c24-98af-e6f84670ccde" providerId="ADAL" clId="{3FB51CEA-AEB8-45C0-A0B1-4A70E53834FC}" dt="2021-11-29T20:02:26.466" v="38" actId="20577"/>
        <pc:sldMkLst>
          <pc:docMk/>
          <pc:sldMk cId="3943970090" sldId="259"/>
        </pc:sldMkLst>
        <pc:spChg chg="mod">
          <ac:chgData name="Holly Lalos" userId="cab59fd9-b01f-4c24-98af-e6f84670ccde" providerId="ADAL" clId="{3FB51CEA-AEB8-45C0-A0B1-4A70E53834FC}" dt="2021-11-29T20:02:26.466" v="38" actId="20577"/>
          <ac:spMkLst>
            <pc:docMk/>
            <pc:sldMk cId="3943970090" sldId="259"/>
            <ac:spMk id="3" creationId="{00000000-0000-0000-0000-000000000000}"/>
          </ac:spMkLst>
        </pc:spChg>
      </pc:sldChg>
      <pc:sldChg chg="modSp mod">
        <pc:chgData name="Holly Lalos" userId="cab59fd9-b01f-4c24-98af-e6f84670ccde" providerId="ADAL" clId="{3FB51CEA-AEB8-45C0-A0B1-4A70E53834FC}" dt="2021-11-29T20:03:21.225" v="147" actId="5793"/>
        <pc:sldMkLst>
          <pc:docMk/>
          <pc:sldMk cId="1720085197" sldId="260"/>
        </pc:sldMkLst>
        <pc:spChg chg="mod">
          <ac:chgData name="Holly Lalos" userId="cab59fd9-b01f-4c24-98af-e6f84670ccde" providerId="ADAL" clId="{3FB51CEA-AEB8-45C0-A0B1-4A70E53834FC}" dt="2021-11-29T20:03:21.225" v="147" actId="5793"/>
          <ac:spMkLst>
            <pc:docMk/>
            <pc:sldMk cId="1720085197" sldId="260"/>
            <ac:spMk id="3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1A6BDC-52E0-4BA6-8A18-895F6BCD8105}" type="datetimeFigureOut">
              <a:rPr lang="en-US" smtClean="0"/>
              <a:t>11/29/2021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21A795-BF0C-485F-B24C-7CDAD7D51E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2806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1A6BDC-52E0-4BA6-8A18-895F6BCD8105}" type="datetimeFigureOut">
              <a:rPr lang="en-US" smtClean="0"/>
              <a:t>11/29/2021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21A795-BF0C-485F-B24C-7CDAD7D51E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09272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1A6BDC-52E0-4BA6-8A18-895F6BCD8105}" type="datetimeFigureOut">
              <a:rPr lang="en-US" smtClean="0"/>
              <a:t>11/29/2021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21A795-BF0C-485F-B24C-7CDAD7D51E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00547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1A6BDC-52E0-4BA6-8A18-895F6BCD8105}" type="datetimeFigureOut">
              <a:rPr lang="en-US" smtClean="0"/>
              <a:t>11/29/2021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21A795-BF0C-485F-B24C-7CDAD7D51E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74507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1A6BDC-52E0-4BA6-8A18-895F6BCD8105}" type="datetimeFigureOut">
              <a:rPr lang="en-US" smtClean="0"/>
              <a:t>11/29/2021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21A795-BF0C-485F-B24C-7CDAD7D51E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62435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1A6BDC-52E0-4BA6-8A18-895F6BCD8105}" type="datetimeFigureOut">
              <a:rPr lang="en-US" smtClean="0"/>
              <a:t>11/29/2021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21A795-BF0C-485F-B24C-7CDAD7D51E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98857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1A6BDC-52E0-4BA6-8A18-895F6BCD8105}" type="datetimeFigureOut">
              <a:rPr lang="en-US" smtClean="0"/>
              <a:t>11/29/2021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21A795-BF0C-485F-B24C-7CDAD7D51E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50581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1A6BDC-52E0-4BA6-8A18-895F6BCD8105}" type="datetimeFigureOut">
              <a:rPr lang="en-US" smtClean="0"/>
              <a:t>11/29/2021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21A795-BF0C-485F-B24C-7CDAD7D51E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12037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1A6BDC-52E0-4BA6-8A18-895F6BCD8105}" type="datetimeFigureOut">
              <a:rPr lang="en-US" smtClean="0"/>
              <a:t>11/29/2021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21A795-BF0C-485F-B24C-7CDAD7D51E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56905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1A6BDC-52E0-4BA6-8A18-895F6BCD8105}" type="datetimeFigureOut">
              <a:rPr lang="en-US" smtClean="0"/>
              <a:t>11/29/2021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21A795-BF0C-485F-B24C-7CDAD7D51E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60810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1A6BDC-52E0-4BA6-8A18-895F6BCD8105}" type="datetimeFigureOut">
              <a:rPr lang="en-US" smtClean="0"/>
              <a:t>11/29/2021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21A795-BF0C-485F-B24C-7CDAD7D51E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9015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1A6BDC-52E0-4BA6-8A18-895F6BCD8105}" type="datetimeFigureOut">
              <a:rPr lang="en-US" smtClean="0"/>
              <a:t>11/29/2021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21A795-BF0C-485F-B24C-7CDAD7D51E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87461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Project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Team member first and last names, majors, years in school</a:t>
            </a:r>
          </a:p>
        </p:txBody>
      </p:sp>
    </p:spTree>
    <p:extLst>
      <p:ext uri="{BB962C8B-B14F-4D97-AF65-F5344CB8AC3E}">
        <p14:creationId xmlns:p14="http://schemas.microsoft.com/office/powerpoint/2010/main" val="36895612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Problem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 is the specific problem that your project is going to solve?</a:t>
            </a:r>
          </a:p>
          <a:p>
            <a:r>
              <a:rPr lang="en-US" dirty="0"/>
              <a:t>What is the Customer/User pain?</a:t>
            </a:r>
          </a:p>
          <a:p>
            <a:r>
              <a:rPr lang="en-US" dirty="0"/>
              <a:t>Who is affected by the problem? Be specific and state the number of people affected by the problem. 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56861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Opportunity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Be sure to show your market opportunity and analysis on this slide.  </a:t>
            </a:r>
          </a:p>
          <a:p>
            <a:r>
              <a:rPr lang="en-US" dirty="0"/>
              <a:t>Demonstrate your knowledge regarding the opportunity associated with solving this problem. </a:t>
            </a:r>
          </a:p>
          <a:p>
            <a:r>
              <a:rPr lang="en-US" dirty="0"/>
              <a:t>Include research, numbers, estimates, databases, articles, surveys and other data regarding the opportunity associated with your project. Utilize graphs/charts to showcase the data. </a:t>
            </a:r>
          </a:p>
          <a:p>
            <a:r>
              <a:rPr lang="en-US" dirty="0"/>
              <a:t>Demonstrate data on real-life people/customers that you have talked to who could benefit from your solution. </a:t>
            </a:r>
          </a:p>
          <a:p>
            <a:r>
              <a:rPr lang="en-US" dirty="0"/>
              <a:t>Is there another business or organization doing something similar to you? (The answer is always, yes). Who are they? What are they doing that is similar? (Competitor Analysis).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97544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Solution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How does your specific solution solve the problem you stated in slide 1? </a:t>
            </a:r>
          </a:p>
          <a:p>
            <a:r>
              <a:rPr lang="en-US" dirty="0"/>
              <a:t>What value does your solution provide? How is it new, innovative or unique? (Value Proposition).</a:t>
            </a:r>
          </a:p>
          <a:p>
            <a:r>
              <a:rPr lang="en-US" dirty="0"/>
              <a:t>How will your solution/project be sustained over time? Provide details in this area. </a:t>
            </a:r>
          </a:p>
          <a:p>
            <a:r>
              <a:rPr lang="en-US" dirty="0"/>
              <a:t>Include a drawing/photo of your solution.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39700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Resources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00050" indent="-285750"/>
            <a:r>
              <a:rPr lang="en-US" altLang="ja-JP" dirty="0">
                <a:ea typeface="ＭＳ Ｐゴシック" charset="-128"/>
              </a:rPr>
              <a:t>What resources do you already have to pursue your idea? </a:t>
            </a:r>
          </a:p>
          <a:p>
            <a:pPr marL="400050" indent="-285750"/>
            <a:r>
              <a:rPr lang="en-US" altLang="ja-JP" dirty="0">
                <a:ea typeface="ＭＳ Ｐゴシック" charset="-128"/>
              </a:rPr>
              <a:t>What resources do you need? </a:t>
            </a:r>
          </a:p>
          <a:p>
            <a:pPr marL="400050" indent="-285750"/>
            <a:r>
              <a:rPr lang="en-US" altLang="ja-JP" dirty="0">
                <a:ea typeface="ＭＳ Ｐゴシック" charset="-128"/>
              </a:rPr>
              <a:t>How much money do you need? </a:t>
            </a:r>
          </a:p>
          <a:p>
            <a:pPr marL="400050" indent="-285750"/>
            <a:r>
              <a:rPr lang="en-US" altLang="ja-JP" dirty="0">
                <a:ea typeface="ＭＳ Ｐゴシック" charset="-128"/>
              </a:rPr>
              <a:t>How will you use the money and resources to further your project/solution over the next year? </a:t>
            </a:r>
          </a:p>
          <a:p>
            <a:pPr marL="400050" indent="-285750"/>
            <a:endParaRPr lang="en-US" altLang="ja-JP" dirty="0">
              <a:ea typeface="ＭＳ Ｐゴシック" charset="-128"/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00851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Thank you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Questions?</a:t>
            </a:r>
          </a:p>
          <a:p>
            <a:r>
              <a:rPr lang="en-US" dirty="0"/>
              <a:t>Include your contact information</a:t>
            </a:r>
          </a:p>
        </p:txBody>
      </p:sp>
    </p:spTree>
    <p:extLst>
      <p:ext uri="{BB962C8B-B14F-4D97-AF65-F5344CB8AC3E}">
        <p14:creationId xmlns:p14="http://schemas.microsoft.com/office/powerpoint/2010/main" val="6504008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Appendix Slides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You can include appendix slides for the Q&amp;A session.</a:t>
            </a:r>
          </a:p>
        </p:txBody>
      </p:sp>
    </p:spTree>
    <p:extLst>
      <p:ext uri="{BB962C8B-B14F-4D97-AF65-F5344CB8AC3E}">
        <p14:creationId xmlns:p14="http://schemas.microsoft.com/office/powerpoint/2010/main" val="15034833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99</TotalTime>
  <Words>296</Words>
  <Application>Microsoft Office PowerPoint</Application>
  <PresentationFormat>Widescreen</PresentationFormat>
  <Paragraphs>28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Theme</vt:lpstr>
      <vt:lpstr>Project Title</vt:lpstr>
      <vt:lpstr>Problem</vt:lpstr>
      <vt:lpstr>Opportunity</vt:lpstr>
      <vt:lpstr>Solution</vt:lpstr>
      <vt:lpstr>Resources</vt:lpstr>
      <vt:lpstr>Thank you</vt:lpstr>
      <vt:lpstr>Appendix Slides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Project Title</dc:title>
  <dc:creator>Lalos, Holly J</dc:creator>
  <cp:lastModifiedBy>Holly Lalos</cp:lastModifiedBy>
  <cp:revision>1</cp:revision>
  <dcterms:created xsi:type="dcterms:W3CDTF">2021-02-09T14:56:17Z</dcterms:created>
  <dcterms:modified xsi:type="dcterms:W3CDTF">2021-11-29T20:03:26Z</dcterms:modified>
</cp:coreProperties>
</file>