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03213" indent="1539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08013" indent="3063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912813" indent="4587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217613" indent="6111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">
          <p15:clr>
            <a:srgbClr val="A4A3A4"/>
          </p15:clr>
        </p15:guide>
        <p15:guide id="2" orient="horz" pos="13088">
          <p15:clr>
            <a:srgbClr val="A4A3A4"/>
          </p15:clr>
        </p15:guide>
        <p15:guide id="3" orient="horz" pos="2486">
          <p15:clr>
            <a:srgbClr val="A4A3A4"/>
          </p15:clr>
        </p15:guide>
        <p15:guide id="4" orient="horz" pos="1419">
          <p15:clr>
            <a:srgbClr val="A4A3A4"/>
          </p15:clr>
        </p15:guide>
        <p15:guide id="5" pos="4783">
          <p15:clr>
            <a:srgbClr val="A4A3A4"/>
          </p15:clr>
        </p15:guide>
        <p15:guide id="6" pos="5408">
          <p15:clr>
            <a:srgbClr val="A4A3A4"/>
          </p15:clr>
        </p15:guide>
        <p15:guide id="7" pos="9843">
          <p15:clr>
            <a:srgbClr val="A4A3A4"/>
          </p15:clr>
        </p15:guide>
        <p15:guide id="8" pos="15773">
          <p15:clr>
            <a:srgbClr val="A4A3A4"/>
          </p15:clr>
        </p15:guide>
        <p15:guide id="9" pos="740">
          <p15:clr>
            <a:srgbClr val="A4A3A4"/>
          </p15:clr>
        </p15:guide>
        <p15:guide id="10" pos="10498">
          <p15:clr>
            <a:srgbClr val="A4A3A4"/>
          </p15:clr>
        </p15:guide>
        <p15:guide id="11" pos="15148">
          <p15:clr>
            <a:srgbClr val="A4A3A4"/>
          </p15:clr>
        </p15:guide>
        <p15:guide id="12" pos="198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66FFFF"/>
    <a:srgbClr val="99FFCC"/>
    <a:srgbClr val="99CCFF"/>
    <a:srgbClr val="CCECFF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020" y="44"/>
      </p:cViewPr>
      <p:guideLst>
        <p:guide orient="horz" pos="478"/>
        <p:guide orient="horz" pos="13088"/>
        <p:guide orient="horz" pos="2486"/>
        <p:guide orient="horz" pos="1419"/>
        <p:guide pos="4783"/>
        <p:guide pos="5408"/>
        <p:guide pos="9843"/>
        <p:guide pos="15773"/>
        <p:guide pos="740"/>
        <p:guide pos="10498"/>
        <p:guide pos="15148"/>
        <p:guide pos="19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9D6B08-77A8-4922-AF98-1CB9C62349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3F7291-988C-4AC8-AACC-1C05C7AC26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646775" y="0"/>
            <a:ext cx="14263688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7AD4883-93BD-4813-9ED9-8FAB9E6AC0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B233AD-5B7C-4421-955B-5630EA29AC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646775" y="48637825"/>
            <a:ext cx="1426368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1A1EA5E-886D-4BD3-B31D-3C8C101C4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915E04-5FC1-4D22-A864-ADAC318211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EEB8BD-58FB-466E-951E-504C80A614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646775" y="0"/>
            <a:ext cx="14263688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3071C26-004B-4221-BDC2-7E6157C128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7400" y="3840163"/>
            <a:ext cx="28803600" cy="19202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322ED2E-D7B2-48E2-9790-CF9819890D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92475" y="24323675"/>
            <a:ext cx="26333450" cy="2304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665CC08-A720-4D7D-9A48-49C6E38DA8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F600C87-D7D7-40F8-A87A-C85C3E27F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646775" y="48637825"/>
            <a:ext cx="1426368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5061BCE-C7EF-4BC8-89E8-5F367B8108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03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080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128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176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9742FFA-D386-4030-8C83-A41DA664E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A98248-BB4C-4A07-846C-5B5F942BB6E5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C626D93-1463-4E17-95AD-C5AE109FD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137588B-CF69-4338-9C67-CA6E5DEF4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179"/>
            <a:ext cx="27979688" cy="4704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6022"/>
            <a:ext cx="2304335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304770" indent="0" algn="ctr">
              <a:buNone/>
              <a:defRPr/>
            </a:lvl2pPr>
            <a:lvl3pPr marL="609539" indent="0" algn="ctr">
              <a:buNone/>
              <a:defRPr/>
            </a:lvl3pPr>
            <a:lvl4pPr marL="914309" indent="0" algn="ctr">
              <a:buNone/>
              <a:defRPr/>
            </a:lvl4pPr>
            <a:lvl5pPr marL="1219078" indent="0" algn="ctr">
              <a:buNone/>
              <a:defRPr/>
            </a:lvl5pPr>
            <a:lvl6pPr marL="1523848" indent="0" algn="ctr">
              <a:buNone/>
              <a:defRPr/>
            </a:lvl6pPr>
            <a:lvl7pPr marL="1828617" indent="0" algn="ctr">
              <a:buNone/>
              <a:defRPr/>
            </a:lvl7pPr>
            <a:lvl8pPr marL="2133387" indent="0" algn="ctr">
              <a:buNone/>
              <a:defRPr/>
            </a:lvl8pPr>
            <a:lvl9pPr marL="24381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580DF-3807-4C51-8789-3BA012E2E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C4199C-C6CF-4544-BE2D-BA8AC4112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077CA1-75F8-4191-93B0-463C278AC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C8F01-E0DB-44D3-AB4F-665010707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27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4AC4A8-E2B6-4D5E-92EE-CAF0283C9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8DC4D-BEF1-4F46-BF98-9E02C65C3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E8E955-A028-44B2-8396-EAAEA4282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E773D-55BD-48E3-A4DF-83D5C9445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0357"/>
            <a:ext cx="6994922" cy="175568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950357"/>
            <a:ext cx="20872847" cy="175568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584899-97C5-4525-A7F6-E153A73B7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7B5D3-B47A-4B72-89B2-55EA70B83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B2785-016E-49BB-85F7-E5F18E663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99CA3-63A1-49C4-9DBA-CF02F344F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1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8A126D-8A35-42E0-81C9-6814CCB2D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3E878B-9B96-4B94-A60B-3CDB97D37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8542AC-D7CE-4631-838B-AEECD8724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A2924-F340-4DD7-B1C6-D99DB6BD7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0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443"/>
            <a:ext cx="27980879" cy="435791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843"/>
            <a:ext cx="2798087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304770" indent="0">
              <a:buNone/>
              <a:defRPr sz="1200"/>
            </a:lvl2pPr>
            <a:lvl3pPr marL="609539" indent="0">
              <a:buNone/>
              <a:defRPr sz="1100"/>
            </a:lvl3pPr>
            <a:lvl4pPr marL="914309" indent="0">
              <a:buNone/>
              <a:defRPr sz="900"/>
            </a:lvl4pPr>
            <a:lvl5pPr marL="1219078" indent="0">
              <a:buNone/>
              <a:defRPr sz="900"/>
            </a:lvl5pPr>
            <a:lvl6pPr marL="1523848" indent="0">
              <a:buNone/>
              <a:defRPr sz="900"/>
            </a:lvl6pPr>
            <a:lvl7pPr marL="1828617" indent="0">
              <a:buNone/>
              <a:defRPr sz="900"/>
            </a:lvl7pPr>
            <a:lvl8pPr marL="2133387" indent="0">
              <a:buNone/>
              <a:defRPr sz="900"/>
            </a:lvl8pPr>
            <a:lvl9pPr marL="24381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B826BD-A0CB-4173-882E-7B7DCE3F5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58FCAD-5467-47DD-A158-9542C9A19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2ECB0B-44EB-4998-9A91-1065AB9E8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863FC-F16C-48D9-AF6F-D07B41DEC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77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6340022"/>
            <a:ext cx="13933884" cy="131671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6340022"/>
            <a:ext cx="13933885" cy="131671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A8FA9-8171-4A3B-9A76-FBD495158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40F55-B730-4700-A2A3-E4D254A91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29F94-392F-42E0-8D3C-5180BD7C7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420C4-69E3-47B0-B259-12F68EFD4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022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179"/>
            <a:ext cx="14544675" cy="204742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70" indent="0">
              <a:buNone/>
              <a:defRPr sz="1300" b="1"/>
            </a:lvl2pPr>
            <a:lvl3pPr marL="609539" indent="0">
              <a:buNone/>
              <a:defRPr sz="1200" b="1"/>
            </a:lvl3pPr>
            <a:lvl4pPr marL="914309" indent="0">
              <a:buNone/>
              <a:defRPr sz="1100" b="1"/>
            </a:lvl4pPr>
            <a:lvl5pPr marL="1219078" indent="0">
              <a:buNone/>
              <a:defRPr sz="1100" b="1"/>
            </a:lvl5pPr>
            <a:lvl6pPr marL="1523848" indent="0">
              <a:buNone/>
              <a:defRPr sz="1100" b="1"/>
            </a:lvl6pPr>
            <a:lvl7pPr marL="1828617" indent="0">
              <a:buNone/>
              <a:defRPr sz="1100" b="1"/>
            </a:lvl7pPr>
            <a:lvl8pPr marL="2133387" indent="0">
              <a:buNone/>
              <a:defRPr sz="1100" b="1"/>
            </a:lvl8pPr>
            <a:lvl9pPr marL="24381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75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179"/>
            <a:ext cx="14550628" cy="204742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70" indent="0">
              <a:buNone/>
              <a:defRPr sz="1300" b="1"/>
            </a:lvl2pPr>
            <a:lvl3pPr marL="609539" indent="0">
              <a:buNone/>
              <a:defRPr sz="1200" b="1"/>
            </a:lvl3pPr>
            <a:lvl4pPr marL="914309" indent="0">
              <a:buNone/>
              <a:defRPr sz="1100" b="1"/>
            </a:lvl4pPr>
            <a:lvl5pPr marL="1219078" indent="0">
              <a:buNone/>
              <a:defRPr sz="1100" b="1"/>
            </a:lvl5pPr>
            <a:lvl6pPr marL="1523848" indent="0">
              <a:buNone/>
              <a:defRPr sz="1100" b="1"/>
            </a:lvl6pPr>
            <a:lvl7pPr marL="1828617" indent="0">
              <a:buNone/>
              <a:defRPr sz="1100" b="1"/>
            </a:lvl7pPr>
            <a:lvl8pPr marL="2133387" indent="0">
              <a:buNone/>
              <a:defRPr sz="1100" b="1"/>
            </a:lvl8pPr>
            <a:lvl9pPr marL="24381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75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E8EACB-E7B3-4833-9E44-F43EA9330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AEF267-4592-4F55-AF0B-3660ABB4D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757767-97FF-4E6A-93A3-93EB02910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39D5E-573B-459F-B9BA-D67D53783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F1074C-20F5-400C-9889-C36327E34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6803A7-2912-4953-B789-1BE602308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576025-9D37-4BA9-BA80-751DC59C2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5B9C0-33F3-4C07-9AB7-2C042599C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66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44A541-8AEF-4F71-A159-B9F3654FF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5A802D-4AE1-4231-B59D-A3EAD1BB6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D6ED18-B816-4605-B8C6-1CF241672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7FFE6-940A-422A-9D9B-D21318F70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46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579"/>
            <a:ext cx="10829925" cy="371837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579"/>
            <a:ext cx="18402300" cy="18729778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1957"/>
            <a:ext cx="10829925" cy="15011400"/>
          </a:xfrm>
        </p:spPr>
        <p:txBody>
          <a:bodyPr/>
          <a:lstStyle>
            <a:lvl1pPr marL="0" indent="0">
              <a:buNone/>
              <a:defRPr sz="900"/>
            </a:lvl1pPr>
            <a:lvl2pPr marL="304770" indent="0">
              <a:buNone/>
              <a:defRPr sz="800"/>
            </a:lvl2pPr>
            <a:lvl3pPr marL="609539" indent="0">
              <a:buNone/>
              <a:defRPr sz="700"/>
            </a:lvl3pPr>
            <a:lvl4pPr marL="914309" indent="0">
              <a:buNone/>
              <a:defRPr sz="600"/>
            </a:lvl4pPr>
            <a:lvl5pPr marL="1219078" indent="0">
              <a:buNone/>
              <a:defRPr sz="600"/>
            </a:lvl5pPr>
            <a:lvl6pPr marL="1523848" indent="0">
              <a:buNone/>
              <a:defRPr sz="600"/>
            </a:lvl6pPr>
            <a:lvl7pPr marL="1828617" indent="0">
              <a:buNone/>
              <a:defRPr sz="600"/>
            </a:lvl7pPr>
            <a:lvl8pPr marL="2133387" indent="0">
              <a:buNone/>
              <a:defRPr sz="600"/>
            </a:lvl8pPr>
            <a:lvl9pPr marL="24381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4C590-8632-4C52-A13D-FE2C0F2A7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DBD10-5A78-413A-8E99-AA0DE12BA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7B8455-DE13-4F95-83EE-E4206D31B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6C8C4-6EF0-41B7-9E4D-2ED59ACE8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3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1557"/>
            <a:ext cx="19751278" cy="181428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1243"/>
            <a:ext cx="19751278" cy="13167179"/>
          </a:xfrm>
        </p:spPr>
        <p:txBody>
          <a:bodyPr/>
          <a:lstStyle>
            <a:lvl1pPr marL="0" indent="0">
              <a:buNone/>
              <a:defRPr sz="2100"/>
            </a:lvl1pPr>
            <a:lvl2pPr marL="304770" indent="0">
              <a:buNone/>
              <a:defRPr sz="1900"/>
            </a:lvl2pPr>
            <a:lvl3pPr marL="609539" indent="0">
              <a:buNone/>
              <a:defRPr sz="1600"/>
            </a:lvl3pPr>
            <a:lvl4pPr marL="914309" indent="0">
              <a:buNone/>
              <a:defRPr sz="1300"/>
            </a:lvl4pPr>
            <a:lvl5pPr marL="1219078" indent="0">
              <a:buNone/>
              <a:defRPr sz="1300"/>
            </a:lvl5pPr>
            <a:lvl6pPr marL="1523848" indent="0">
              <a:buNone/>
              <a:defRPr sz="1300"/>
            </a:lvl6pPr>
            <a:lvl7pPr marL="1828617" indent="0">
              <a:buNone/>
              <a:defRPr sz="1300"/>
            </a:lvl7pPr>
            <a:lvl8pPr marL="2133387" indent="0">
              <a:buNone/>
              <a:defRPr sz="1300"/>
            </a:lvl8pPr>
            <a:lvl9pPr marL="2438156" indent="0">
              <a:buNone/>
              <a:defRPr sz="1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843"/>
            <a:ext cx="19751278" cy="2575379"/>
          </a:xfrm>
        </p:spPr>
        <p:txBody>
          <a:bodyPr/>
          <a:lstStyle>
            <a:lvl1pPr marL="0" indent="0">
              <a:buNone/>
              <a:defRPr sz="900"/>
            </a:lvl1pPr>
            <a:lvl2pPr marL="304770" indent="0">
              <a:buNone/>
              <a:defRPr sz="800"/>
            </a:lvl2pPr>
            <a:lvl3pPr marL="609539" indent="0">
              <a:buNone/>
              <a:defRPr sz="700"/>
            </a:lvl3pPr>
            <a:lvl4pPr marL="914309" indent="0">
              <a:buNone/>
              <a:defRPr sz="600"/>
            </a:lvl4pPr>
            <a:lvl5pPr marL="1219078" indent="0">
              <a:buNone/>
              <a:defRPr sz="600"/>
            </a:lvl5pPr>
            <a:lvl6pPr marL="1523848" indent="0">
              <a:buNone/>
              <a:defRPr sz="600"/>
            </a:lvl6pPr>
            <a:lvl7pPr marL="1828617" indent="0">
              <a:buNone/>
              <a:defRPr sz="600"/>
            </a:lvl7pPr>
            <a:lvl8pPr marL="2133387" indent="0">
              <a:buNone/>
              <a:defRPr sz="600"/>
            </a:lvl8pPr>
            <a:lvl9pPr marL="24381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0F1F8-7C38-4941-9ED6-2D53E3160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BE079-E571-4B1A-A5EA-B3148D2D5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0E814-708D-41A8-97F3-CDB5A4768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CDDFF-2603-4A84-A365-CC15FF279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8602E4-1950-45F4-8875-C0C6A2157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87BA7F-71BC-410B-ACBA-EAEC2A350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E21A58-60EF-446D-AC29-5E7BD4964B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defTabSz="2910126" eaLnBrk="1" hangingPunct="1">
              <a:defRPr sz="4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C337DA-3F14-455A-A41D-C9976469F1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algn="ctr" defTabSz="2910126" eaLnBrk="1" hangingPunct="1">
              <a:defRPr sz="4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164B57-C576-4A78-97C7-A96C4ED2AD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algn="r" defTabSz="2909888" eaLnBrk="1" hangingPunct="1">
              <a:defRPr sz="4400">
                <a:latin typeface="Times New Roman" panose="02020603050405020304" pitchFamily="18" charset="0"/>
              </a:defRPr>
            </a:lvl1pPr>
          </a:lstStyle>
          <a:p>
            <a:fld id="{767E5FE9-210E-4C73-ADE3-7A4F9A986D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2pPr>
      <a:lvl3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3pPr>
      <a:lvl4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4pPr>
      <a:lvl5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5pPr>
      <a:lvl6pPr marL="304770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6pPr>
      <a:lvl7pPr marL="609539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7pPr>
      <a:lvl8pPr marL="914309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8pPr>
      <a:lvl9pPr marL="1219078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9pPr>
    </p:titleStyle>
    <p:bodyStyle>
      <a:lvl1pPr marL="1090613" indent="-1090613" algn="l" defTabSz="2909888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63788" indent="-909638" algn="l" defTabSz="2909888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2pPr>
      <a:lvl3pPr marL="3636963" indent="-727075" algn="l" defTabSz="2909888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094288" indent="-728663" algn="l" defTabSz="2909888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548438" indent="-725488" algn="l" defTabSz="2909888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854140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158909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463679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7768448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7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3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0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07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84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38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156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 descr="Problem Field">
            <a:extLst>
              <a:ext uri="{FF2B5EF4-FFF2-40B4-BE49-F238E27FC236}">
                <a16:creationId xmlns:a16="http://schemas.microsoft.com/office/drawing/2014/main" id="{AC62A7B9-5B71-42F7-9819-984D59A10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300" y="3127375"/>
            <a:ext cx="7491413" cy="86471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spcBef>
                <a:spcPct val="20000"/>
              </a:spcBef>
              <a:buChar char="•"/>
              <a:tabLst>
                <a:tab pos="53498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3498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3498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400">
              <a:latin typeface="Arial" panose="020B0604020202020204" pitchFamily="34" charset="0"/>
            </a:endParaRPr>
          </a:p>
        </p:txBody>
      </p:sp>
      <p:sp>
        <p:nvSpPr>
          <p:cNvPr id="4099" name="Text Box 11">
            <a:extLst>
              <a:ext uri="{FF2B5EF4-FFF2-40B4-BE49-F238E27FC236}">
                <a16:creationId xmlns:a16="http://schemas.microsoft.com/office/drawing/2014/main" id="{7E339293-A20B-4B9F-A8DD-03826F4EE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300" y="12020550"/>
            <a:ext cx="7491413" cy="889158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spcBef>
                <a:spcPct val="20000"/>
              </a:spcBef>
              <a:buChar char="•"/>
              <a:tabLst>
                <a:tab pos="544513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4451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44513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60" name="Text Box 12" descr="Opportunity Field">
            <a:extLst>
              <a:ext uri="{FF2B5EF4-FFF2-40B4-BE49-F238E27FC236}">
                <a16:creationId xmlns:a16="http://schemas.microsoft.com/office/drawing/2014/main" id="{F26B252A-18B2-474B-8013-D40C4DB6B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13" y="3094038"/>
            <a:ext cx="8021637" cy="85455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485900" indent="-373063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6550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28788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60563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177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749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321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893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Field</a:t>
            </a:r>
          </a:p>
        </p:txBody>
      </p:sp>
      <p:sp>
        <p:nvSpPr>
          <p:cNvPr id="4101" name="Text Box 13" descr="Team Member Names, Majors, and Years in Cshool Field">
            <a:extLst>
              <a:ext uri="{FF2B5EF4-FFF2-40B4-BE49-F238E27FC236}">
                <a16:creationId xmlns:a16="http://schemas.microsoft.com/office/drawing/2014/main" id="{182D382D-51AE-41BE-B0E7-5C5AF6DB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0" y="15086013"/>
            <a:ext cx="6946900" cy="587216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spcBef>
                <a:spcPct val="20000"/>
              </a:spcBef>
              <a:buChar char="•"/>
              <a:tabLst>
                <a:tab pos="68103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68103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68103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400">
              <a:latin typeface="Arial" panose="020B0604020202020204" pitchFamily="34" charset="0"/>
            </a:endParaRPr>
          </a:p>
        </p:txBody>
      </p:sp>
      <p:sp>
        <p:nvSpPr>
          <p:cNvPr id="4102" name="Text Box 114" descr="Solution Field">
            <a:extLst>
              <a:ext uri="{FF2B5EF4-FFF2-40B4-BE49-F238E27FC236}">
                <a16:creationId xmlns:a16="http://schemas.microsoft.com/office/drawing/2014/main" id="{74A3A589-B221-4051-BEE3-A4415B2E7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25" y="3135313"/>
            <a:ext cx="7788275" cy="85074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spcBef>
                <a:spcPct val="20000"/>
              </a:spcBef>
              <a:buChar char="•"/>
              <a:tabLst>
                <a:tab pos="53498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3498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3498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10000"/>
              </a:spcBef>
              <a:buFontTx/>
              <a:buNone/>
            </a:pPr>
            <a:r>
              <a:rPr lang="en-US" altLang="en-US" sz="21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103" name="Rectangle 145" descr="Blue color background">
            <a:extLst>
              <a:ext uri="{FF2B5EF4-FFF2-40B4-BE49-F238E27FC236}">
                <a16:creationId xmlns:a16="http://schemas.microsoft.com/office/drawing/2014/main" id="{07FFF62C-B0D1-4251-934B-7847BFD26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918400" cy="2743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5" tIns="32652" rIns="65305" bIns="32652" anchor="ctr"/>
          <a:lstStyle>
            <a:lvl1pPr defTabSz="3133725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13372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133725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13372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13372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200">
              <a:latin typeface="Arial" panose="020B0604020202020204" pitchFamily="34" charset="0"/>
            </a:endParaRPr>
          </a:p>
        </p:txBody>
      </p:sp>
      <p:sp>
        <p:nvSpPr>
          <p:cNvPr id="4104" name="Text Box 149" descr="Blue color background">
            <a:extLst>
              <a:ext uri="{FF2B5EF4-FFF2-40B4-BE49-F238E27FC236}">
                <a16:creationId xmlns:a16="http://schemas.microsoft.com/office/drawing/2014/main" id="{3FC8F98F-D56E-4A00-811B-96C845AB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94738"/>
            <a:ext cx="32918400" cy="6032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5" tIns="32652" rIns="65305" bIns="32652">
            <a:spAutoFit/>
          </a:bodyPr>
          <a:lstStyle>
            <a:lvl1pPr defTabSz="4702175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500">
              <a:solidFill>
                <a:schemeClr val="bg1"/>
              </a:solidFill>
              <a:latin typeface="Arial "/>
              <a:ea typeface="Arial "/>
              <a:cs typeface="Arial "/>
            </a:endParaRPr>
          </a:p>
        </p:txBody>
      </p:sp>
      <p:sp>
        <p:nvSpPr>
          <p:cNvPr id="2199" name="Text Box 151" descr="Resources Field">
            <a:extLst>
              <a:ext uri="{FF2B5EF4-FFF2-40B4-BE49-F238E27FC236}">
                <a16:creationId xmlns:a16="http://schemas.microsoft.com/office/drawing/2014/main" id="{4AE3744E-0C5E-4EAB-B02B-56BBEF759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7150" y="3141663"/>
            <a:ext cx="6950075" cy="1171892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8950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79488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68438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60563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177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749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321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893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35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402" name="Text Box 354" descr="Pictures, Graphics, Charts, Tables Field">
            <a:extLst>
              <a:ext uri="{FF2B5EF4-FFF2-40B4-BE49-F238E27FC236}">
                <a16:creationId xmlns:a16="http://schemas.microsoft.com/office/drawing/2014/main" id="{6A6E5B4F-B563-4F20-B35C-1DD39D9A3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525" y="12004675"/>
            <a:ext cx="16149638" cy="88900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5375" indent="-606425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84325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73275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65400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226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798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370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942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  <p:sp>
        <p:nvSpPr>
          <p:cNvPr id="4107" name="Slide Title">
            <a:extLst>
              <a:ext uri="{FF2B5EF4-FFF2-40B4-BE49-F238E27FC236}">
                <a16:creationId xmlns:a16="http://schemas.microsoft.com/office/drawing/2014/main" id="{4A55A196-373B-4537-AE3C-501175E1C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620713"/>
            <a:ext cx="178593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73" tIns="40336" rIns="80673" bIns="40336">
            <a:spAutoFit/>
          </a:bodyPr>
          <a:lstStyle>
            <a:lvl1pPr defTabSz="979488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5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Project Title</a:t>
            </a:r>
          </a:p>
        </p:txBody>
      </p:sp>
      <p:sp>
        <p:nvSpPr>
          <p:cNvPr id="4108" name="TextBox 4">
            <a:extLst>
              <a:ext uri="{FF2B5EF4-FFF2-40B4-BE49-F238E27FC236}">
                <a16:creationId xmlns:a16="http://schemas.microsoft.com/office/drawing/2014/main" id="{0B83A61A-598B-4AE6-AC52-984C1E68D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3429000"/>
            <a:ext cx="665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4109" name="TextBox 5">
            <a:extLst>
              <a:ext uri="{FF2B5EF4-FFF2-40B4-BE49-F238E27FC236}">
                <a16:creationId xmlns:a16="http://schemas.microsoft.com/office/drawing/2014/main" id="{93DFF859-3713-4CAD-99EB-FE3E6422A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9438" y="3473450"/>
            <a:ext cx="706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Opportunity</a:t>
            </a:r>
          </a:p>
        </p:txBody>
      </p:sp>
      <p:sp>
        <p:nvSpPr>
          <p:cNvPr id="4110" name="TextBox 6">
            <a:extLst>
              <a:ext uri="{FF2B5EF4-FFF2-40B4-BE49-F238E27FC236}">
                <a16:creationId xmlns:a16="http://schemas.microsoft.com/office/drawing/2014/main" id="{A986E3E6-3484-4BA8-B691-321E1A126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7600" y="3473450"/>
            <a:ext cx="7204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4111" name="TextBox 7">
            <a:extLst>
              <a:ext uri="{FF2B5EF4-FFF2-40B4-BE49-F238E27FC236}">
                <a16:creationId xmlns:a16="http://schemas.microsoft.com/office/drawing/2014/main" id="{6E3A1BEC-B329-4F3E-A296-EDDD18559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0" y="3473450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Resources</a:t>
            </a:r>
          </a:p>
        </p:txBody>
      </p:sp>
      <p:sp>
        <p:nvSpPr>
          <p:cNvPr id="4112" name="TextBox 8">
            <a:extLst>
              <a:ext uri="{FF2B5EF4-FFF2-40B4-BE49-F238E27FC236}">
                <a16:creationId xmlns:a16="http://schemas.microsoft.com/office/drawing/2014/main" id="{05995A19-02CE-4FFD-887F-F2CAC4C5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7150" y="15468600"/>
            <a:ext cx="6724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Team Member Names, Majors, and Years in School</a:t>
            </a:r>
          </a:p>
        </p:txBody>
      </p:sp>
      <p:sp>
        <p:nvSpPr>
          <p:cNvPr id="4113" name="TextBox 9">
            <a:extLst>
              <a:ext uri="{FF2B5EF4-FFF2-40B4-BE49-F238E27FC236}">
                <a16:creationId xmlns:a16="http://schemas.microsoft.com/office/drawing/2014/main" id="{E57765A2-5723-4A79-8187-A03C2AA9D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050" y="12415838"/>
            <a:ext cx="8693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Pictures, Graphics, Charts, Tables, etc.</a:t>
            </a:r>
          </a:p>
        </p:txBody>
      </p:sp>
      <p:sp>
        <p:nvSpPr>
          <p:cNvPr id="4114" name="TextBox 10">
            <a:extLst>
              <a:ext uri="{FF2B5EF4-FFF2-40B4-BE49-F238E27FC236}">
                <a16:creationId xmlns:a16="http://schemas.microsoft.com/office/drawing/2014/main" id="{7BE9AC2E-FA1A-4EBD-9B0B-FCA05E3A4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2415838"/>
            <a:ext cx="683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Free Space to Utilize for What You Feel is Necessary  </a:t>
            </a:r>
          </a:p>
        </p:txBody>
      </p:sp>
      <p:pic>
        <p:nvPicPr>
          <p:cNvPr id="4115" name="Picture 2" descr="UMass Lowel  RIST - Difference Maker Institute logo">
            <a:extLst>
              <a:ext uri="{FF2B5EF4-FFF2-40B4-BE49-F238E27FC236}">
                <a16:creationId xmlns:a16="http://schemas.microsoft.com/office/drawing/2014/main" id="{5C791A8E-C87D-42F7-8BF1-AA9ABDFE2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39738"/>
            <a:ext cx="548640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Umass</a:t>
            </a:r>
            <a:r>
              <a:rPr lang="en-US" dirty="0"/>
              <a:t> Lowell</a:t>
            </a:r>
          </a:p>
        </p:txBody>
      </p:sp>
      <p:sp>
        <p:nvSpPr>
          <p:cNvPr id="4" name="Subtitle 3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79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79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42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Helvetica</vt:lpstr>
      <vt:lpstr>Times New Roman</vt:lpstr>
      <vt:lpstr>Default Design</vt:lpstr>
      <vt:lpstr>Umass Lowell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Lalos, Holly J</cp:lastModifiedBy>
  <cp:revision>448</cp:revision>
  <cp:lastPrinted>2004-05-01T11:19:50Z</cp:lastPrinted>
  <dcterms:created xsi:type="dcterms:W3CDTF">2000-07-07T15:10:51Z</dcterms:created>
  <dcterms:modified xsi:type="dcterms:W3CDTF">2021-10-22T13:43:10Z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