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2918400" cy="21945600"/>
  <p:notesSz cx="32918400" cy="5120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303213" indent="153988" algn="l" rtl="0" eaLnBrk="0" fontAlgn="base" hangingPunct="0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608013" indent="306388" algn="l" rtl="0" eaLnBrk="0" fontAlgn="base" hangingPunct="0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912813" indent="458788" algn="l" rtl="0" eaLnBrk="0" fontAlgn="base" hangingPunct="0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217613" indent="611188" algn="l" rtl="0" eaLnBrk="0" fontAlgn="base" hangingPunct="0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8">
          <p15:clr>
            <a:srgbClr val="A4A3A4"/>
          </p15:clr>
        </p15:guide>
        <p15:guide id="2" orient="horz" pos="13088">
          <p15:clr>
            <a:srgbClr val="A4A3A4"/>
          </p15:clr>
        </p15:guide>
        <p15:guide id="3" orient="horz" pos="2486">
          <p15:clr>
            <a:srgbClr val="A4A3A4"/>
          </p15:clr>
        </p15:guide>
        <p15:guide id="4" orient="horz" pos="1419">
          <p15:clr>
            <a:srgbClr val="A4A3A4"/>
          </p15:clr>
        </p15:guide>
        <p15:guide id="5" pos="4783">
          <p15:clr>
            <a:srgbClr val="A4A3A4"/>
          </p15:clr>
        </p15:guide>
        <p15:guide id="6" pos="5408">
          <p15:clr>
            <a:srgbClr val="A4A3A4"/>
          </p15:clr>
        </p15:guide>
        <p15:guide id="7" pos="9843">
          <p15:clr>
            <a:srgbClr val="A4A3A4"/>
          </p15:clr>
        </p15:guide>
        <p15:guide id="8" pos="15773">
          <p15:clr>
            <a:srgbClr val="A4A3A4"/>
          </p15:clr>
        </p15:guide>
        <p15:guide id="9" pos="740">
          <p15:clr>
            <a:srgbClr val="A4A3A4"/>
          </p15:clr>
        </p15:guide>
        <p15:guide id="10" pos="10498">
          <p15:clr>
            <a:srgbClr val="A4A3A4"/>
          </p15:clr>
        </p15:guide>
        <p15:guide id="11" pos="15148">
          <p15:clr>
            <a:srgbClr val="A4A3A4"/>
          </p15:clr>
        </p15:guide>
        <p15:guide id="12" pos="1984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CCFFFF"/>
    <a:srgbClr val="66FFFF"/>
    <a:srgbClr val="99FFCC"/>
    <a:srgbClr val="99CCFF"/>
    <a:srgbClr val="CCECFF"/>
    <a:srgbClr val="CCFF99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 preferSingleView="1">
    <p:restoredLeft sz="15620"/>
    <p:restoredTop sz="94660"/>
  </p:normalViewPr>
  <p:slideViewPr>
    <p:cSldViewPr snapToGrid="0">
      <p:cViewPr varScale="1">
        <p:scale>
          <a:sx n="36" d="100"/>
          <a:sy n="36" d="100"/>
        </p:scale>
        <p:origin x="2040" y="126"/>
      </p:cViewPr>
      <p:guideLst>
        <p:guide orient="horz" pos="478"/>
        <p:guide orient="horz" pos="13088"/>
        <p:guide orient="horz" pos="2486"/>
        <p:guide orient="horz" pos="1419"/>
        <p:guide pos="4783"/>
        <p:guide pos="5408"/>
        <p:guide pos="9843"/>
        <p:guide pos="15773"/>
        <p:guide pos="740"/>
        <p:guide pos="10498"/>
        <p:guide pos="15148"/>
        <p:guide pos="1984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F59D6B08-77A8-4922-AF98-1CB9C62349D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4265275" cy="2560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2F3F7291-988C-4AC8-AACC-1C05C7AC26F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8646775" y="0"/>
            <a:ext cx="14263688" cy="2560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87AD4883-93BD-4813-9ED9-8FAB9E6AC01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48637825"/>
            <a:ext cx="14265275" cy="255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FEB233AD-5B7C-4421-955B-5630EA29AC8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8646775" y="48637825"/>
            <a:ext cx="14263688" cy="255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21A1EA5E-886D-4BD3-B31D-3C8C101C44B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5915E04-5FC1-4D22-A864-ADAC3182113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4265275" cy="2560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4EEB8BD-58FB-466E-951E-504C80A614D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18646775" y="0"/>
            <a:ext cx="14263688" cy="2560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03071C26-004B-4221-BDC2-7E6157C12815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2057400" y="3840163"/>
            <a:ext cx="28803600" cy="19202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3322ED2E-D7B2-48E2-9790-CF9819890D8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292475" y="24323675"/>
            <a:ext cx="26333450" cy="2304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B665CC08-A720-4D7D-9A48-49C6E38DA80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48637825"/>
            <a:ext cx="14265275" cy="255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BF600C87-D7D7-40F8-A87A-C85C3E27FE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8646775" y="48637825"/>
            <a:ext cx="14263688" cy="255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D5061BCE-C7EF-4BC8-89E8-5F367B81086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303213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608013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912813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217613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152384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82861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13338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438156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F9742FFA-D386-4030-8C83-A41DA664E9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AA98248-BB4C-4A07-846C-5B5F942BB6E5}" type="slidenum">
              <a:rPr lang="en-US" altLang="en-US" sz="1200"/>
              <a:pPr>
                <a:spcBef>
                  <a:spcPct val="0"/>
                </a:spcBef>
              </a:pPr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7C626D93-1463-4E17-95AD-C5AE109FDE3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C137588B-CF69-4338-9C67-CA6E5DEF4F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9356" y="6817179"/>
            <a:ext cx="27979688" cy="470444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523" y="12436022"/>
            <a:ext cx="23043356" cy="5607957"/>
          </a:xfrm>
        </p:spPr>
        <p:txBody>
          <a:bodyPr/>
          <a:lstStyle>
            <a:lvl1pPr marL="0" indent="0" algn="ctr">
              <a:buNone/>
              <a:defRPr/>
            </a:lvl1pPr>
            <a:lvl2pPr marL="304770" indent="0" algn="ctr">
              <a:buNone/>
              <a:defRPr/>
            </a:lvl2pPr>
            <a:lvl3pPr marL="609539" indent="0" algn="ctr">
              <a:buNone/>
              <a:defRPr/>
            </a:lvl3pPr>
            <a:lvl4pPr marL="914309" indent="0" algn="ctr">
              <a:buNone/>
              <a:defRPr/>
            </a:lvl4pPr>
            <a:lvl5pPr marL="1219078" indent="0" algn="ctr">
              <a:buNone/>
              <a:defRPr/>
            </a:lvl5pPr>
            <a:lvl6pPr marL="1523848" indent="0" algn="ctr">
              <a:buNone/>
              <a:defRPr/>
            </a:lvl6pPr>
            <a:lvl7pPr marL="1828617" indent="0" algn="ctr">
              <a:buNone/>
              <a:defRPr/>
            </a:lvl7pPr>
            <a:lvl8pPr marL="2133387" indent="0" algn="ctr">
              <a:buNone/>
              <a:defRPr/>
            </a:lvl8pPr>
            <a:lvl9pPr marL="2438156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D2580DF-3807-4C51-8789-3BA012E2E0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6C4199C-C6CF-4544-BE2D-BA8AC4112C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©2013- 2019 UNIVERSITY OF MASSACHUSETTS LOWELL ALL RIGHTS RESERVED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6077CA1-75F8-4191-93B0-463C278AC1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6C8F01-E0DB-44D3-AB4F-665010707E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3271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24AC4A8-E2B6-4D5E-92EE-CAF0283C9E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598DC4D-BEF1-4F46-BF98-9E02C65C32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©2013- 2019 UNIVERSITY OF MASSACHUSETTS LOWELL ALL RIGHTS RESERVED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9E8E955-A028-44B2-8396-EAAEA42822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CE773D-55BD-48E3-A4DF-83D5C9445F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839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455313" y="1950357"/>
            <a:ext cx="6994922" cy="1755684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68166" y="1950357"/>
            <a:ext cx="20872847" cy="1755684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9584899-97C5-4525-A7F6-E153A73B79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47B5D3-B47A-4B72-89B2-55EA70B834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©2013- 2019 UNIVERSITY OF MASSACHUSETTS LOWELL ALL RIGHTS RESERVED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13B2785-016E-49BB-85F7-E5F18E6634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099CA3-63A1-49C4-9DBA-CF02F344F7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112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38A126D-8A35-42E0-81C9-6814CCB2DD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63E878B-9B96-4B94-A60B-3CDB97D37F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©2013- 2019 UNIVERSITY OF MASSACHUSETTS LOWELL ALL RIGHTS RESERVED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C8542AC-D7CE-4631-838B-AEECD8724B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4A2924-F340-4DD7-B1C6-D99DB6BD74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5097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14102443"/>
            <a:ext cx="27980879" cy="4357914"/>
          </a:xfrm>
        </p:spPr>
        <p:txBody>
          <a:bodyPr anchor="t"/>
          <a:lstStyle>
            <a:lvl1pPr algn="l">
              <a:defRPr sz="27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5" y="9301843"/>
            <a:ext cx="27980879" cy="4800600"/>
          </a:xfrm>
        </p:spPr>
        <p:txBody>
          <a:bodyPr anchor="b"/>
          <a:lstStyle>
            <a:lvl1pPr marL="0" indent="0">
              <a:buNone/>
              <a:defRPr sz="1300"/>
            </a:lvl1pPr>
            <a:lvl2pPr marL="304770" indent="0">
              <a:buNone/>
              <a:defRPr sz="1200"/>
            </a:lvl2pPr>
            <a:lvl3pPr marL="609539" indent="0">
              <a:buNone/>
              <a:defRPr sz="1100"/>
            </a:lvl3pPr>
            <a:lvl4pPr marL="914309" indent="0">
              <a:buNone/>
              <a:defRPr sz="900"/>
            </a:lvl4pPr>
            <a:lvl5pPr marL="1219078" indent="0">
              <a:buNone/>
              <a:defRPr sz="900"/>
            </a:lvl5pPr>
            <a:lvl6pPr marL="1523848" indent="0">
              <a:buNone/>
              <a:defRPr sz="900"/>
            </a:lvl6pPr>
            <a:lvl7pPr marL="1828617" indent="0">
              <a:buNone/>
              <a:defRPr sz="900"/>
            </a:lvl7pPr>
            <a:lvl8pPr marL="2133387" indent="0">
              <a:buNone/>
              <a:defRPr sz="900"/>
            </a:lvl8pPr>
            <a:lvl9pPr marL="2438156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BB826BD-A0CB-4173-882E-7B7DCE3F5B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D58FCAD-5467-47DD-A158-9542C9A190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©2013- 2019 UNIVERSITY OF MASSACHUSETTS LOWELL ALL RIGHTS RESERVED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2ECB0B-44EB-4998-9A91-1065AB9E8B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1863FC-F16C-48D9-AF6F-D07B41DEC9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1772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68166" y="6340022"/>
            <a:ext cx="13933884" cy="13167178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516350" y="6340022"/>
            <a:ext cx="13933885" cy="13167178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31A8FA9-8171-4A3B-9A76-FBD4951582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340F55-B730-4700-A2A3-E4D254A912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©2013- 2019 UNIVERSITY OF MASSACHUSETTS LOWELL ALL RIGHTS RESERVED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2F29F94-392F-42E0-8D3C-5180BD7C7B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D420C4-69E3-47B0-B259-12F68EFD4F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1444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444" y="879022"/>
            <a:ext cx="29627513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444" y="4912179"/>
            <a:ext cx="14544675" cy="2047421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770" indent="0">
              <a:buNone/>
              <a:defRPr sz="1300" b="1"/>
            </a:lvl2pPr>
            <a:lvl3pPr marL="609539" indent="0">
              <a:buNone/>
              <a:defRPr sz="1200" b="1"/>
            </a:lvl3pPr>
            <a:lvl4pPr marL="914309" indent="0">
              <a:buNone/>
              <a:defRPr sz="1100" b="1"/>
            </a:lvl4pPr>
            <a:lvl5pPr marL="1219078" indent="0">
              <a:buNone/>
              <a:defRPr sz="1100" b="1"/>
            </a:lvl5pPr>
            <a:lvl6pPr marL="1523848" indent="0">
              <a:buNone/>
              <a:defRPr sz="1100" b="1"/>
            </a:lvl6pPr>
            <a:lvl7pPr marL="1828617" indent="0">
              <a:buNone/>
              <a:defRPr sz="1100" b="1"/>
            </a:lvl7pPr>
            <a:lvl8pPr marL="2133387" indent="0">
              <a:buNone/>
              <a:defRPr sz="1100" b="1"/>
            </a:lvl8pPr>
            <a:lvl9pPr marL="2438156" indent="0">
              <a:buNone/>
              <a:defRPr sz="1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444" y="6959600"/>
            <a:ext cx="14544675" cy="12643757"/>
          </a:xfrm>
        </p:spPr>
        <p:txBody>
          <a:bodyPr/>
          <a:lstStyle>
            <a:lvl1pPr>
              <a:defRPr sz="1600"/>
            </a:lvl1pPr>
            <a:lvl2pPr>
              <a:defRPr sz="13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329" y="4912179"/>
            <a:ext cx="14550628" cy="2047421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770" indent="0">
              <a:buNone/>
              <a:defRPr sz="1300" b="1"/>
            </a:lvl2pPr>
            <a:lvl3pPr marL="609539" indent="0">
              <a:buNone/>
              <a:defRPr sz="1200" b="1"/>
            </a:lvl3pPr>
            <a:lvl4pPr marL="914309" indent="0">
              <a:buNone/>
              <a:defRPr sz="1100" b="1"/>
            </a:lvl4pPr>
            <a:lvl5pPr marL="1219078" indent="0">
              <a:buNone/>
              <a:defRPr sz="1100" b="1"/>
            </a:lvl5pPr>
            <a:lvl6pPr marL="1523848" indent="0">
              <a:buNone/>
              <a:defRPr sz="1100" b="1"/>
            </a:lvl6pPr>
            <a:lvl7pPr marL="1828617" indent="0">
              <a:buNone/>
              <a:defRPr sz="1100" b="1"/>
            </a:lvl7pPr>
            <a:lvl8pPr marL="2133387" indent="0">
              <a:buNone/>
              <a:defRPr sz="1100" b="1"/>
            </a:lvl8pPr>
            <a:lvl9pPr marL="2438156" indent="0">
              <a:buNone/>
              <a:defRPr sz="1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329" y="6959600"/>
            <a:ext cx="14550628" cy="12643757"/>
          </a:xfrm>
        </p:spPr>
        <p:txBody>
          <a:bodyPr/>
          <a:lstStyle>
            <a:lvl1pPr>
              <a:defRPr sz="1600"/>
            </a:lvl1pPr>
            <a:lvl2pPr>
              <a:defRPr sz="13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CE8EACB-E7B3-4833-9E44-F43EA93300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8AEF267-4592-4F55-AF0B-3660ABB4D7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©2013- 2019 UNIVERSITY OF MASSACHUSETTS LOWELL ALL RIGHTS RESERVED 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A757767-97FF-4E6A-93A3-93EB029105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139D5E-573B-459F-B9BA-D67D537837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0497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CF1074C-20F5-400C-9889-C36327E342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46803A7-2912-4953-B789-1BE6023088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©2013- 2019 UNIVERSITY OF MASSACHUSETTS LOWELL ALL RIGHTS RESERVED 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D576025-9D37-4BA9-BA80-751DC59C2E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75B9C0-33F3-4C07-9AB7-2C042599C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3669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E44A541-8AEF-4F71-A159-B9F3654FF3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45A802D-4AE1-4231-B59D-A3EAD1BB6E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©2013- 2019 UNIVERSITY OF MASSACHUSETTS LOWELL ALL RIGHTS RESERVED 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4D6ED18-B816-4605-B8C6-1CF241672F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57FFE6-940A-422A-9D9B-D21318F707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0469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444" y="873579"/>
            <a:ext cx="10829925" cy="3718378"/>
          </a:xfrm>
        </p:spPr>
        <p:txBody>
          <a:bodyPr anchor="b"/>
          <a:lstStyle>
            <a:lvl1pPr algn="l">
              <a:defRPr sz="13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656" y="873579"/>
            <a:ext cx="18402300" cy="18729778"/>
          </a:xfrm>
        </p:spPr>
        <p:txBody>
          <a:bodyPr/>
          <a:lstStyle>
            <a:lvl1pPr>
              <a:defRPr sz="2100"/>
            </a:lvl1pPr>
            <a:lvl2pPr>
              <a:defRPr sz="1900"/>
            </a:lvl2pPr>
            <a:lvl3pPr>
              <a:defRPr sz="16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444" y="4591957"/>
            <a:ext cx="10829925" cy="15011400"/>
          </a:xfrm>
        </p:spPr>
        <p:txBody>
          <a:bodyPr/>
          <a:lstStyle>
            <a:lvl1pPr marL="0" indent="0">
              <a:buNone/>
              <a:defRPr sz="900"/>
            </a:lvl1pPr>
            <a:lvl2pPr marL="304770" indent="0">
              <a:buNone/>
              <a:defRPr sz="800"/>
            </a:lvl2pPr>
            <a:lvl3pPr marL="609539" indent="0">
              <a:buNone/>
              <a:defRPr sz="700"/>
            </a:lvl3pPr>
            <a:lvl4pPr marL="914309" indent="0">
              <a:buNone/>
              <a:defRPr sz="600"/>
            </a:lvl4pPr>
            <a:lvl5pPr marL="1219078" indent="0">
              <a:buNone/>
              <a:defRPr sz="600"/>
            </a:lvl5pPr>
            <a:lvl6pPr marL="1523848" indent="0">
              <a:buNone/>
              <a:defRPr sz="600"/>
            </a:lvl6pPr>
            <a:lvl7pPr marL="1828617" indent="0">
              <a:buNone/>
              <a:defRPr sz="600"/>
            </a:lvl7pPr>
            <a:lvl8pPr marL="2133387" indent="0">
              <a:buNone/>
              <a:defRPr sz="600"/>
            </a:lvl8pPr>
            <a:lvl9pPr marL="2438156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0A4C590-8632-4C52-A13D-FE2C0F2A7C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75DBD10-5A78-413A-8E99-AA0DE12BA0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©2013- 2019 UNIVERSITY OF MASSACHUSETTS LOWELL ALL RIGHTS RESERVED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27B8455-DE13-4F95-83EE-E4206D31B4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56C8C4-6EF0-41B7-9E4D-2ED59ACE87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9036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998" y="15361557"/>
            <a:ext cx="19751278" cy="1814286"/>
          </a:xfrm>
        </p:spPr>
        <p:txBody>
          <a:bodyPr anchor="b"/>
          <a:lstStyle>
            <a:lvl1pPr algn="l">
              <a:defRPr sz="13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998" y="1961243"/>
            <a:ext cx="19751278" cy="13167179"/>
          </a:xfrm>
        </p:spPr>
        <p:txBody>
          <a:bodyPr/>
          <a:lstStyle>
            <a:lvl1pPr marL="0" indent="0">
              <a:buNone/>
              <a:defRPr sz="2100"/>
            </a:lvl1pPr>
            <a:lvl2pPr marL="304770" indent="0">
              <a:buNone/>
              <a:defRPr sz="1900"/>
            </a:lvl2pPr>
            <a:lvl3pPr marL="609539" indent="0">
              <a:buNone/>
              <a:defRPr sz="1600"/>
            </a:lvl3pPr>
            <a:lvl4pPr marL="914309" indent="0">
              <a:buNone/>
              <a:defRPr sz="1300"/>
            </a:lvl4pPr>
            <a:lvl5pPr marL="1219078" indent="0">
              <a:buNone/>
              <a:defRPr sz="1300"/>
            </a:lvl5pPr>
            <a:lvl6pPr marL="1523848" indent="0">
              <a:buNone/>
              <a:defRPr sz="1300"/>
            </a:lvl6pPr>
            <a:lvl7pPr marL="1828617" indent="0">
              <a:buNone/>
              <a:defRPr sz="1300"/>
            </a:lvl7pPr>
            <a:lvl8pPr marL="2133387" indent="0">
              <a:buNone/>
              <a:defRPr sz="1300"/>
            </a:lvl8pPr>
            <a:lvl9pPr marL="2438156" indent="0">
              <a:buNone/>
              <a:defRPr sz="13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998" y="17175843"/>
            <a:ext cx="19751278" cy="2575379"/>
          </a:xfrm>
        </p:spPr>
        <p:txBody>
          <a:bodyPr/>
          <a:lstStyle>
            <a:lvl1pPr marL="0" indent="0">
              <a:buNone/>
              <a:defRPr sz="900"/>
            </a:lvl1pPr>
            <a:lvl2pPr marL="304770" indent="0">
              <a:buNone/>
              <a:defRPr sz="800"/>
            </a:lvl2pPr>
            <a:lvl3pPr marL="609539" indent="0">
              <a:buNone/>
              <a:defRPr sz="700"/>
            </a:lvl3pPr>
            <a:lvl4pPr marL="914309" indent="0">
              <a:buNone/>
              <a:defRPr sz="600"/>
            </a:lvl4pPr>
            <a:lvl5pPr marL="1219078" indent="0">
              <a:buNone/>
              <a:defRPr sz="600"/>
            </a:lvl5pPr>
            <a:lvl6pPr marL="1523848" indent="0">
              <a:buNone/>
              <a:defRPr sz="600"/>
            </a:lvl6pPr>
            <a:lvl7pPr marL="1828617" indent="0">
              <a:buNone/>
              <a:defRPr sz="600"/>
            </a:lvl7pPr>
            <a:lvl8pPr marL="2133387" indent="0">
              <a:buNone/>
              <a:defRPr sz="600"/>
            </a:lvl8pPr>
            <a:lvl9pPr marL="2438156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090F1F8-7C38-4941-9ED6-2D53E31608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CBE079-E571-4B1A-A5EA-B3148D2D51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©2013- 2019 UNIVERSITY OF MASSACHUSETTS LOWELL ALL RIGHTS RESERVED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30E814-708D-41A8-97F3-CDB5A4768C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ECDDFF-2603-4A84-A365-CC15FF2797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2945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28602E4-1950-45F4-8875-C0C6A21570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468563" y="1951038"/>
            <a:ext cx="27981275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91068" tIns="145534" rIns="291068" bIns="14553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087BA7F-71BC-410B-ACBA-EAEC2A3500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468563" y="6340475"/>
            <a:ext cx="27981275" cy="131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91068" tIns="145534" rIns="291068" bIns="1455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6E21A58-60EF-446D-AC29-5E7BD4964BB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68563" y="19994563"/>
            <a:ext cx="6858000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91068" tIns="145534" rIns="291068" bIns="145534" numCol="1" anchor="t" anchorCtr="0" compatLnSpc="1">
            <a:prstTxWarp prst="textNoShape">
              <a:avLst/>
            </a:prstTxWarp>
          </a:bodyPr>
          <a:lstStyle>
            <a:lvl1pPr defTabSz="2910126" eaLnBrk="1" hangingPunct="1">
              <a:defRPr sz="4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0C337DA-3F14-455A-A41D-C9976469F1D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247438" y="19994563"/>
            <a:ext cx="10423525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91068" tIns="145534" rIns="291068" bIns="145534" numCol="1" anchor="t" anchorCtr="0" compatLnSpc="1">
            <a:prstTxWarp prst="textNoShape">
              <a:avLst/>
            </a:prstTxWarp>
          </a:bodyPr>
          <a:lstStyle>
            <a:lvl1pPr algn="ctr" defTabSz="2910126" eaLnBrk="1" hangingPunct="1">
              <a:defRPr sz="4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©2013- 2019 UNIVERSITY OF MASSACHUSETTS LOWELL ALL RIGHTS RESERVED 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7164B57-C576-4A78-97C7-A96C4ED2AD7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591838" y="19994563"/>
            <a:ext cx="6858000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91068" tIns="145534" rIns="291068" bIns="145534" numCol="1" anchor="t" anchorCtr="0" compatLnSpc="1">
            <a:prstTxWarp prst="textNoShape">
              <a:avLst/>
            </a:prstTxWarp>
          </a:bodyPr>
          <a:lstStyle>
            <a:lvl1pPr algn="r" defTabSz="2909888" eaLnBrk="1" hangingPunct="1">
              <a:defRPr sz="4400">
                <a:latin typeface="Times New Roman" panose="02020603050405020304" pitchFamily="18" charset="0"/>
              </a:defRPr>
            </a:lvl1pPr>
          </a:lstStyle>
          <a:p>
            <a:fld id="{767E5FE9-210E-4C73-ADE3-7A4F9A986D7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2909888" rtl="0" eaLnBrk="0" fontAlgn="base" hangingPunct="0">
        <a:spcBef>
          <a:spcPct val="0"/>
        </a:spcBef>
        <a:spcAft>
          <a:spcPct val="0"/>
        </a:spcAft>
        <a:defRPr sz="14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909888" rtl="0" eaLnBrk="0" fontAlgn="base" hangingPunct="0">
        <a:spcBef>
          <a:spcPct val="0"/>
        </a:spcBef>
        <a:spcAft>
          <a:spcPct val="0"/>
        </a:spcAft>
        <a:defRPr sz="14000">
          <a:solidFill>
            <a:schemeClr val="tx2"/>
          </a:solidFill>
          <a:latin typeface="Times New Roman" pitchFamily="18" charset="0"/>
        </a:defRPr>
      </a:lvl2pPr>
      <a:lvl3pPr algn="ctr" defTabSz="2909888" rtl="0" eaLnBrk="0" fontAlgn="base" hangingPunct="0">
        <a:spcBef>
          <a:spcPct val="0"/>
        </a:spcBef>
        <a:spcAft>
          <a:spcPct val="0"/>
        </a:spcAft>
        <a:defRPr sz="14000">
          <a:solidFill>
            <a:schemeClr val="tx2"/>
          </a:solidFill>
          <a:latin typeface="Times New Roman" pitchFamily="18" charset="0"/>
        </a:defRPr>
      </a:lvl3pPr>
      <a:lvl4pPr algn="ctr" defTabSz="2909888" rtl="0" eaLnBrk="0" fontAlgn="base" hangingPunct="0">
        <a:spcBef>
          <a:spcPct val="0"/>
        </a:spcBef>
        <a:spcAft>
          <a:spcPct val="0"/>
        </a:spcAft>
        <a:defRPr sz="14000">
          <a:solidFill>
            <a:schemeClr val="tx2"/>
          </a:solidFill>
          <a:latin typeface="Times New Roman" pitchFamily="18" charset="0"/>
        </a:defRPr>
      </a:lvl4pPr>
      <a:lvl5pPr algn="ctr" defTabSz="2909888" rtl="0" eaLnBrk="0" fontAlgn="base" hangingPunct="0">
        <a:spcBef>
          <a:spcPct val="0"/>
        </a:spcBef>
        <a:spcAft>
          <a:spcPct val="0"/>
        </a:spcAft>
        <a:defRPr sz="14000">
          <a:solidFill>
            <a:schemeClr val="tx2"/>
          </a:solidFill>
          <a:latin typeface="Times New Roman" pitchFamily="18" charset="0"/>
        </a:defRPr>
      </a:lvl5pPr>
      <a:lvl6pPr marL="304770" algn="ctr" defTabSz="2910126" rtl="0" fontAlgn="base">
        <a:spcBef>
          <a:spcPct val="0"/>
        </a:spcBef>
        <a:spcAft>
          <a:spcPct val="0"/>
        </a:spcAft>
        <a:defRPr sz="14000">
          <a:solidFill>
            <a:schemeClr val="tx2"/>
          </a:solidFill>
          <a:latin typeface="Times New Roman" pitchFamily="18" charset="0"/>
        </a:defRPr>
      </a:lvl6pPr>
      <a:lvl7pPr marL="609539" algn="ctr" defTabSz="2910126" rtl="0" fontAlgn="base">
        <a:spcBef>
          <a:spcPct val="0"/>
        </a:spcBef>
        <a:spcAft>
          <a:spcPct val="0"/>
        </a:spcAft>
        <a:defRPr sz="14000">
          <a:solidFill>
            <a:schemeClr val="tx2"/>
          </a:solidFill>
          <a:latin typeface="Times New Roman" pitchFamily="18" charset="0"/>
        </a:defRPr>
      </a:lvl7pPr>
      <a:lvl8pPr marL="914309" algn="ctr" defTabSz="2910126" rtl="0" fontAlgn="base">
        <a:spcBef>
          <a:spcPct val="0"/>
        </a:spcBef>
        <a:spcAft>
          <a:spcPct val="0"/>
        </a:spcAft>
        <a:defRPr sz="14000">
          <a:solidFill>
            <a:schemeClr val="tx2"/>
          </a:solidFill>
          <a:latin typeface="Times New Roman" pitchFamily="18" charset="0"/>
        </a:defRPr>
      </a:lvl8pPr>
      <a:lvl9pPr marL="1219078" algn="ctr" defTabSz="2910126" rtl="0" fontAlgn="base">
        <a:spcBef>
          <a:spcPct val="0"/>
        </a:spcBef>
        <a:spcAft>
          <a:spcPct val="0"/>
        </a:spcAft>
        <a:defRPr sz="14000">
          <a:solidFill>
            <a:schemeClr val="tx2"/>
          </a:solidFill>
          <a:latin typeface="Times New Roman" pitchFamily="18" charset="0"/>
        </a:defRPr>
      </a:lvl9pPr>
    </p:titleStyle>
    <p:bodyStyle>
      <a:lvl1pPr marL="1090613" indent="-1090613" algn="l" defTabSz="2909888" rtl="0" eaLnBrk="0" fontAlgn="base" hangingPunct="0">
        <a:spcBef>
          <a:spcPct val="20000"/>
        </a:spcBef>
        <a:spcAft>
          <a:spcPct val="0"/>
        </a:spcAft>
        <a:buChar char="•"/>
        <a:defRPr sz="10300">
          <a:solidFill>
            <a:schemeClr val="tx1"/>
          </a:solidFill>
          <a:latin typeface="+mn-lt"/>
          <a:ea typeface="+mn-ea"/>
          <a:cs typeface="+mn-cs"/>
        </a:defRPr>
      </a:lvl1pPr>
      <a:lvl2pPr marL="2363788" indent="-909638" algn="l" defTabSz="2909888" rtl="0" eaLnBrk="0" fontAlgn="base" hangingPunct="0">
        <a:spcBef>
          <a:spcPct val="20000"/>
        </a:spcBef>
        <a:spcAft>
          <a:spcPct val="0"/>
        </a:spcAft>
        <a:buChar char="–"/>
        <a:defRPr sz="8900">
          <a:solidFill>
            <a:schemeClr val="tx1"/>
          </a:solidFill>
          <a:latin typeface="+mn-lt"/>
        </a:defRPr>
      </a:lvl2pPr>
      <a:lvl3pPr marL="3636963" indent="-727075" algn="l" defTabSz="2909888" rtl="0" eaLnBrk="0" fontAlgn="base" hangingPunct="0">
        <a:spcBef>
          <a:spcPct val="20000"/>
        </a:spcBef>
        <a:spcAft>
          <a:spcPct val="0"/>
        </a:spcAft>
        <a:buChar char="•"/>
        <a:defRPr sz="7700">
          <a:solidFill>
            <a:schemeClr val="tx1"/>
          </a:solidFill>
          <a:latin typeface="+mn-lt"/>
        </a:defRPr>
      </a:lvl3pPr>
      <a:lvl4pPr marL="5094288" indent="-728663" algn="l" defTabSz="2909888" rtl="0" eaLnBrk="0" fontAlgn="base" hangingPunct="0">
        <a:spcBef>
          <a:spcPct val="20000"/>
        </a:spcBef>
        <a:spcAft>
          <a:spcPct val="0"/>
        </a:spcAft>
        <a:buChar char="–"/>
        <a:defRPr sz="6300">
          <a:solidFill>
            <a:schemeClr val="tx1"/>
          </a:solidFill>
          <a:latin typeface="+mn-lt"/>
        </a:defRPr>
      </a:lvl4pPr>
      <a:lvl5pPr marL="6548438" indent="-725488" algn="l" defTabSz="2909888" rtl="0" eaLnBrk="0" fontAlgn="base" hangingPunct="0">
        <a:spcBef>
          <a:spcPct val="20000"/>
        </a:spcBef>
        <a:spcAft>
          <a:spcPct val="0"/>
        </a:spcAft>
        <a:buChar char="»"/>
        <a:defRPr sz="6300">
          <a:solidFill>
            <a:schemeClr val="tx1"/>
          </a:solidFill>
          <a:latin typeface="+mn-lt"/>
        </a:defRPr>
      </a:lvl5pPr>
      <a:lvl6pPr marL="6854140" indent="-727003" algn="l" defTabSz="2910126" rtl="0" fontAlgn="base">
        <a:spcBef>
          <a:spcPct val="20000"/>
        </a:spcBef>
        <a:spcAft>
          <a:spcPct val="0"/>
        </a:spcAft>
        <a:buChar char="»"/>
        <a:defRPr sz="6300">
          <a:solidFill>
            <a:schemeClr val="tx1"/>
          </a:solidFill>
          <a:latin typeface="+mn-lt"/>
        </a:defRPr>
      </a:lvl6pPr>
      <a:lvl7pPr marL="7158909" indent="-727003" algn="l" defTabSz="2910126" rtl="0" fontAlgn="base">
        <a:spcBef>
          <a:spcPct val="20000"/>
        </a:spcBef>
        <a:spcAft>
          <a:spcPct val="0"/>
        </a:spcAft>
        <a:buChar char="»"/>
        <a:defRPr sz="6300">
          <a:solidFill>
            <a:schemeClr val="tx1"/>
          </a:solidFill>
          <a:latin typeface="+mn-lt"/>
        </a:defRPr>
      </a:lvl7pPr>
      <a:lvl8pPr marL="7463679" indent="-727003" algn="l" defTabSz="2910126" rtl="0" fontAlgn="base">
        <a:spcBef>
          <a:spcPct val="20000"/>
        </a:spcBef>
        <a:spcAft>
          <a:spcPct val="0"/>
        </a:spcAft>
        <a:buChar char="»"/>
        <a:defRPr sz="6300">
          <a:solidFill>
            <a:schemeClr val="tx1"/>
          </a:solidFill>
          <a:latin typeface="+mn-lt"/>
        </a:defRPr>
      </a:lvl8pPr>
      <a:lvl9pPr marL="7768448" indent="-727003" algn="l" defTabSz="2910126" rtl="0" fontAlgn="base">
        <a:spcBef>
          <a:spcPct val="20000"/>
        </a:spcBef>
        <a:spcAft>
          <a:spcPct val="0"/>
        </a:spcAft>
        <a:buChar char="»"/>
        <a:defRPr sz="6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0953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770" algn="l" defTabSz="60953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539" algn="l" defTabSz="60953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09" algn="l" defTabSz="60953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078" algn="l" defTabSz="60953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3848" algn="l" defTabSz="60953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617" algn="l" defTabSz="60953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387" algn="l" defTabSz="60953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156" algn="l" defTabSz="60953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7">
            <a:extLst>
              <a:ext uri="{FF2B5EF4-FFF2-40B4-BE49-F238E27FC236}">
                <a16:creationId xmlns:a16="http://schemas.microsoft.com/office/drawing/2014/main" id="{AC62A7B9-5B71-42F7-9819-984D59A108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0300" y="3127375"/>
            <a:ext cx="7491413" cy="8647113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E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53044" tIns="326521" rIns="653044" bIns="653044"/>
          <a:lstStyle>
            <a:lvl1pPr marL="604838" indent="-604838" defTabSz="979488">
              <a:spcBef>
                <a:spcPct val="20000"/>
              </a:spcBef>
              <a:buChar char="•"/>
              <a:tabLst>
                <a:tab pos="534988" algn="l"/>
              </a:tabLst>
              <a:defRPr sz="103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79488">
              <a:spcBef>
                <a:spcPct val="20000"/>
              </a:spcBef>
              <a:buChar char="–"/>
              <a:tabLst>
                <a:tab pos="534988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79488">
              <a:spcBef>
                <a:spcPct val="20000"/>
              </a:spcBef>
              <a:buChar char="•"/>
              <a:tabLst>
                <a:tab pos="534988" algn="l"/>
              </a:tabLst>
              <a:defRPr sz="7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79488">
              <a:spcBef>
                <a:spcPct val="20000"/>
              </a:spcBef>
              <a:buChar char="–"/>
              <a:tabLst>
                <a:tab pos="534988" algn="l"/>
              </a:tabLst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79488">
              <a:spcBef>
                <a:spcPct val="20000"/>
              </a:spcBef>
              <a:buChar char="»"/>
              <a:tabLst>
                <a:tab pos="534988" algn="l"/>
              </a:tabLst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794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34988" algn="l"/>
              </a:tabLst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794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34988" algn="l"/>
              </a:tabLst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794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34988" algn="l"/>
              </a:tabLst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794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34988" algn="l"/>
              </a:tabLst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3400">
              <a:latin typeface="Arial" panose="020B0604020202020204" pitchFamily="34" charset="0"/>
            </a:endParaRPr>
          </a:p>
        </p:txBody>
      </p:sp>
      <p:sp>
        <p:nvSpPr>
          <p:cNvPr id="4099" name="Text Box 11">
            <a:extLst>
              <a:ext uri="{FF2B5EF4-FFF2-40B4-BE49-F238E27FC236}">
                <a16:creationId xmlns:a16="http://schemas.microsoft.com/office/drawing/2014/main" id="{7E339293-A20B-4B9F-A8DD-03826F4EE2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0300" y="12020550"/>
            <a:ext cx="7491413" cy="8891588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E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53044" tIns="326521" rIns="653044" bIns="653044"/>
          <a:lstStyle>
            <a:lvl1pPr marL="604838" indent="-604838" defTabSz="979488">
              <a:spcBef>
                <a:spcPct val="20000"/>
              </a:spcBef>
              <a:buChar char="•"/>
              <a:tabLst>
                <a:tab pos="544513" algn="l"/>
              </a:tabLst>
              <a:defRPr sz="103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79488">
              <a:spcBef>
                <a:spcPct val="20000"/>
              </a:spcBef>
              <a:buChar char="–"/>
              <a:tabLst>
                <a:tab pos="54451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79488">
              <a:spcBef>
                <a:spcPct val="20000"/>
              </a:spcBef>
              <a:buChar char="•"/>
              <a:tabLst>
                <a:tab pos="544513" algn="l"/>
              </a:tabLst>
              <a:defRPr sz="7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79488">
              <a:spcBef>
                <a:spcPct val="20000"/>
              </a:spcBef>
              <a:buChar char="–"/>
              <a:tabLst>
                <a:tab pos="544513" algn="l"/>
              </a:tabLst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79488">
              <a:spcBef>
                <a:spcPct val="20000"/>
              </a:spcBef>
              <a:buChar char="»"/>
              <a:tabLst>
                <a:tab pos="544513" algn="l"/>
              </a:tabLst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794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44513" algn="l"/>
              </a:tabLst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794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44513" algn="l"/>
              </a:tabLst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794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44513" algn="l"/>
              </a:tabLst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794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44513" algn="l"/>
              </a:tabLst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3400"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2060" name="Text Box 12">
            <a:extLst>
              <a:ext uri="{FF2B5EF4-FFF2-40B4-BE49-F238E27FC236}">
                <a16:creationId xmlns:a16="http://schemas.microsoft.com/office/drawing/2014/main" id="{F26B252A-18B2-474B-8013-D40C4DB6BD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0013" y="3094038"/>
            <a:ext cx="8021637" cy="8545512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E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53044" tIns="326521" rIns="653044" bIns="653044"/>
          <a:lstStyle>
            <a:lvl1pPr defTabSz="979488">
              <a:tabLst>
                <a:tab pos="5349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485900" indent="-373063" defTabSz="979488">
              <a:tabLst>
                <a:tab pos="5349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606550" defTabSz="979488">
              <a:tabLst>
                <a:tab pos="5349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28788" defTabSz="979488">
              <a:tabLst>
                <a:tab pos="5349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960563" defTabSz="979488">
              <a:tabLst>
                <a:tab pos="5349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17763" defTabSz="979488" fontAlgn="base">
              <a:spcBef>
                <a:spcPct val="0"/>
              </a:spcBef>
              <a:spcAft>
                <a:spcPct val="0"/>
              </a:spcAft>
              <a:tabLst>
                <a:tab pos="5349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874963" defTabSz="979488" fontAlgn="base">
              <a:spcBef>
                <a:spcPct val="0"/>
              </a:spcBef>
              <a:spcAft>
                <a:spcPct val="0"/>
              </a:spcAft>
              <a:tabLst>
                <a:tab pos="5349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32163" defTabSz="979488" fontAlgn="base">
              <a:spcBef>
                <a:spcPct val="0"/>
              </a:spcBef>
              <a:spcAft>
                <a:spcPct val="0"/>
              </a:spcAft>
              <a:tabLst>
                <a:tab pos="5349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789363" defTabSz="979488" fontAlgn="base">
              <a:spcBef>
                <a:spcPct val="0"/>
              </a:spcBef>
              <a:spcAft>
                <a:spcPct val="0"/>
              </a:spcAft>
              <a:tabLst>
                <a:tab pos="5349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defRPr/>
            </a:pPr>
            <a:endParaRPr lang="en-US" sz="3200" b="1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4101" name="Text Box 13">
            <a:extLst>
              <a:ext uri="{FF2B5EF4-FFF2-40B4-BE49-F238E27FC236}">
                <a16:creationId xmlns:a16="http://schemas.microsoft.com/office/drawing/2014/main" id="{182D382D-51AE-41BE-B0E7-5C5AF6DB37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31750" y="15086013"/>
            <a:ext cx="6946900" cy="5872162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E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53044" tIns="326521" rIns="653044" bIns="653044"/>
          <a:lstStyle>
            <a:lvl1pPr defTabSz="979488">
              <a:spcBef>
                <a:spcPct val="20000"/>
              </a:spcBef>
              <a:buChar char="•"/>
              <a:tabLst>
                <a:tab pos="681038" algn="l"/>
              </a:tabLst>
              <a:defRPr sz="103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79488">
              <a:spcBef>
                <a:spcPct val="20000"/>
              </a:spcBef>
              <a:buChar char="–"/>
              <a:tabLst>
                <a:tab pos="681038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79488">
              <a:spcBef>
                <a:spcPct val="20000"/>
              </a:spcBef>
              <a:buChar char="•"/>
              <a:tabLst>
                <a:tab pos="681038" algn="l"/>
              </a:tabLst>
              <a:defRPr sz="7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79488">
              <a:spcBef>
                <a:spcPct val="20000"/>
              </a:spcBef>
              <a:buChar char="–"/>
              <a:tabLst>
                <a:tab pos="681038" algn="l"/>
              </a:tabLst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79488">
              <a:spcBef>
                <a:spcPct val="20000"/>
              </a:spcBef>
              <a:buChar char="»"/>
              <a:tabLst>
                <a:tab pos="681038" algn="l"/>
              </a:tabLst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794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81038" algn="l"/>
              </a:tabLst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794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81038" algn="l"/>
              </a:tabLst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794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81038" algn="l"/>
              </a:tabLst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794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81038" algn="l"/>
              </a:tabLst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3400">
              <a:latin typeface="Arial" panose="020B0604020202020204" pitchFamily="34" charset="0"/>
            </a:endParaRPr>
          </a:p>
        </p:txBody>
      </p:sp>
      <p:sp>
        <p:nvSpPr>
          <p:cNvPr id="4102" name="Text Box 114">
            <a:extLst>
              <a:ext uri="{FF2B5EF4-FFF2-40B4-BE49-F238E27FC236}">
                <a16:creationId xmlns:a16="http://schemas.microsoft.com/office/drawing/2014/main" id="{74A3A589-B221-4051-BEE3-A4415B2E7E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19625" y="3135313"/>
            <a:ext cx="7788275" cy="8507412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E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53044" tIns="326521" rIns="653044" bIns="653044"/>
          <a:lstStyle>
            <a:lvl1pPr defTabSz="979488">
              <a:spcBef>
                <a:spcPct val="20000"/>
              </a:spcBef>
              <a:buChar char="•"/>
              <a:tabLst>
                <a:tab pos="534988" algn="l"/>
              </a:tabLst>
              <a:defRPr sz="103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79488">
              <a:spcBef>
                <a:spcPct val="20000"/>
              </a:spcBef>
              <a:buChar char="–"/>
              <a:tabLst>
                <a:tab pos="534988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79488">
              <a:spcBef>
                <a:spcPct val="20000"/>
              </a:spcBef>
              <a:buChar char="•"/>
              <a:tabLst>
                <a:tab pos="534988" algn="l"/>
              </a:tabLst>
              <a:defRPr sz="7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79488">
              <a:spcBef>
                <a:spcPct val="20000"/>
              </a:spcBef>
              <a:buChar char="–"/>
              <a:tabLst>
                <a:tab pos="534988" algn="l"/>
              </a:tabLst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79488">
              <a:spcBef>
                <a:spcPct val="20000"/>
              </a:spcBef>
              <a:buChar char="»"/>
              <a:tabLst>
                <a:tab pos="534988" algn="l"/>
              </a:tabLst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794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34988" algn="l"/>
              </a:tabLst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794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34988" algn="l"/>
              </a:tabLst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794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34988" algn="l"/>
              </a:tabLst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794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34988" algn="l"/>
              </a:tabLst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10000"/>
              </a:spcBef>
              <a:buFontTx/>
              <a:buNone/>
            </a:pPr>
            <a:r>
              <a:rPr lang="en-US" altLang="en-US" sz="2100">
                <a:latin typeface="Helvetica" panose="020B0604020202020204" pitchFamily="34" charset="0"/>
              </a:rPr>
              <a:t>	</a:t>
            </a:r>
          </a:p>
        </p:txBody>
      </p:sp>
      <p:sp>
        <p:nvSpPr>
          <p:cNvPr id="4103" name="Rectangle 145">
            <a:extLst>
              <a:ext uri="{FF2B5EF4-FFF2-40B4-BE49-F238E27FC236}">
                <a16:creationId xmlns:a16="http://schemas.microsoft.com/office/drawing/2014/main" id="{07FFF62C-B0D1-4251-934B-7847BFD262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2918400" cy="27432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5305" tIns="32652" rIns="65305" bIns="32652" anchor="ctr"/>
          <a:lstStyle>
            <a:lvl1pPr defTabSz="3133725">
              <a:spcBef>
                <a:spcPct val="20000"/>
              </a:spcBef>
              <a:buChar char="•"/>
              <a:defRPr sz="103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3133725">
              <a:spcBef>
                <a:spcPct val="20000"/>
              </a:spcBef>
              <a:buChar char="–"/>
              <a:defRPr sz="89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3133725">
              <a:spcBef>
                <a:spcPct val="20000"/>
              </a:spcBef>
              <a:buChar char="•"/>
              <a:defRPr sz="7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3133725">
              <a:spcBef>
                <a:spcPct val="20000"/>
              </a:spcBef>
              <a:buChar char="–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3133725">
              <a:spcBef>
                <a:spcPct val="20000"/>
              </a:spcBef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3133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3133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3133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3133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6200">
              <a:latin typeface="Arial" panose="020B0604020202020204" pitchFamily="34" charset="0"/>
            </a:endParaRPr>
          </a:p>
        </p:txBody>
      </p:sp>
      <p:sp>
        <p:nvSpPr>
          <p:cNvPr id="4104" name="Text Box 149">
            <a:extLst>
              <a:ext uri="{FF2B5EF4-FFF2-40B4-BE49-F238E27FC236}">
                <a16:creationId xmlns:a16="http://schemas.microsoft.com/office/drawing/2014/main" id="{3FC8F98F-D56E-4A00-811B-96C845AB7F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1394738"/>
            <a:ext cx="32918400" cy="60325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5305" tIns="32652" rIns="65305" bIns="32652">
            <a:spAutoFit/>
          </a:bodyPr>
          <a:lstStyle>
            <a:lvl1pPr defTabSz="4702175">
              <a:spcBef>
                <a:spcPct val="20000"/>
              </a:spcBef>
              <a:buChar char="•"/>
              <a:defRPr sz="103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702175">
              <a:spcBef>
                <a:spcPct val="20000"/>
              </a:spcBef>
              <a:buChar char="–"/>
              <a:defRPr sz="89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702175">
              <a:spcBef>
                <a:spcPct val="20000"/>
              </a:spcBef>
              <a:buChar char="•"/>
              <a:defRPr sz="7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702175">
              <a:spcBef>
                <a:spcPct val="20000"/>
              </a:spcBef>
              <a:buChar char="–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702175">
              <a:spcBef>
                <a:spcPct val="20000"/>
              </a:spcBef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702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3500">
              <a:solidFill>
                <a:schemeClr val="bg1"/>
              </a:solidFill>
              <a:latin typeface="Arial "/>
              <a:ea typeface="Arial "/>
              <a:cs typeface="Arial "/>
            </a:endParaRPr>
          </a:p>
        </p:txBody>
      </p:sp>
      <p:sp>
        <p:nvSpPr>
          <p:cNvPr id="2199" name="Text Box 151">
            <a:extLst>
              <a:ext uri="{FF2B5EF4-FFF2-40B4-BE49-F238E27FC236}">
                <a16:creationId xmlns:a16="http://schemas.microsoft.com/office/drawing/2014/main" id="{4AE3744E-0C5E-4EAB-B02B-56BBEF7595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57150" y="3141663"/>
            <a:ext cx="6950075" cy="11718925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E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53044" tIns="326521" rIns="653044" bIns="653044"/>
          <a:lstStyle>
            <a:lvl1pPr defTabSz="979488">
              <a:tabLst>
                <a:tab pos="6810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88950" defTabSz="979488">
              <a:tabLst>
                <a:tab pos="6810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79488" defTabSz="979488">
              <a:tabLst>
                <a:tab pos="6810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468438" defTabSz="979488">
              <a:tabLst>
                <a:tab pos="6810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960563" defTabSz="979488">
              <a:tabLst>
                <a:tab pos="6810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17763" defTabSz="979488" fontAlgn="base">
              <a:spcBef>
                <a:spcPct val="0"/>
              </a:spcBef>
              <a:spcAft>
                <a:spcPct val="0"/>
              </a:spcAft>
              <a:tabLst>
                <a:tab pos="6810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874963" defTabSz="979488" fontAlgn="base">
              <a:spcBef>
                <a:spcPct val="0"/>
              </a:spcBef>
              <a:spcAft>
                <a:spcPct val="0"/>
              </a:spcAft>
              <a:tabLst>
                <a:tab pos="6810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32163" defTabSz="979488" fontAlgn="base">
              <a:spcBef>
                <a:spcPct val="0"/>
              </a:spcBef>
              <a:spcAft>
                <a:spcPct val="0"/>
              </a:spcAft>
              <a:tabLst>
                <a:tab pos="6810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789363" defTabSz="979488" fontAlgn="base">
              <a:spcBef>
                <a:spcPct val="0"/>
              </a:spcBef>
              <a:spcAft>
                <a:spcPct val="0"/>
              </a:spcAft>
              <a:tabLst>
                <a:tab pos="6810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z="3500" b="1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2402" name="Text Box 354">
            <a:extLst>
              <a:ext uri="{FF2B5EF4-FFF2-40B4-BE49-F238E27FC236}">
                <a16:creationId xmlns:a16="http://schemas.microsoft.com/office/drawing/2014/main" id="{6A6E5B4F-B563-4F20-B35C-1DD39D9A34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6525" y="12004675"/>
            <a:ext cx="16149638" cy="8890000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E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53044" tIns="326521" rIns="653044" bIns="653044"/>
          <a:lstStyle>
            <a:lvl1pPr marL="604838" indent="-604838" defTabSz="979488">
              <a:tabLst>
                <a:tab pos="54451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95375" indent="-606425" defTabSz="979488">
              <a:tabLst>
                <a:tab pos="54451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584325" indent="-604838" defTabSz="979488">
              <a:tabLst>
                <a:tab pos="54451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073275" indent="-604838" defTabSz="979488">
              <a:tabLst>
                <a:tab pos="54451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65400" indent="-604838" defTabSz="979488">
              <a:tabLst>
                <a:tab pos="54451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22600" indent="-604838" defTabSz="979488" fontAlgn="base">
              <a:spcBef>
                <a:spcPct val="0"/>
              </a:spcBef>
              <a:spcAft>
                <a:spcPct val="0"/>
              </a:spcAft>
              <a:tabLst>
                <a:tab pos="54451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79800" indent="-604838" defTabSz="979488" fontAlgn="base">
              <a:spcBef>
                <a:spcPct val="0"/>
              </a:spcBef>
              <a:spcAft>
                <a:spcPct val="0"/>
              </a:spcAft>
              <a:tabLst>
                <a:tab pos="54451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37000" indent="-604838" defTabSz="979488" fontAlgn="base">
              <a:spcBef>
                <a:spcPct val="0"/>
              </a:spcBef>
              <a:spcAft>
                <a:spcPct val="0"/>
              </a:spcAft>
              <a:tabLst>
                <a:tab pos="54451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94200" indent="-604838" defTabSz="979488" fontAlgn="base">
              <a:spcBef>
                <a:spcPct val="0"/>
              </a:spcBef>
              <a:spcAft>
                <a:spcPct val="0"/>
              </a:spcAft>
              <a:tabLst>
                <a:tab pos="54451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endParaRPr lang="en-US" sz="3200" b="1">
              <a:effectLst>
                <a:outerShdw blurRad="38100" dist="38100" dir="2700000" algn="tl">
                  <a:srgbClr val="C0C0C0"/>
                </a:outerShdw>
              </a:effectLst>
              <a:latin typeface="Helvetica" pitchFamily="34" charset="0"/>
            </a:endParaRPr>
          </a:p>
        </p:txBody>
      </p:sp>
      <p:sp>
        <p:nvSpPr>
          <p:cNvPr id="4107" name="Text Box 3898">
            <a:extLst>
              <a:ext uri="{FF2B5EF4-FFF2-40B4-BE49-F238E27FC236}">
                <a16:creationId xmlns:a16="http://schemas.microsoft.com/office/drawing/2014/main" id="{4A55A196-373B-4537-AE3C-501175E1C5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8525" y="620713"/>
            <a:ext cx="17859375" cy="129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673" tIns="40336" rIns="80673" bIns="40336">
            <a:spAutoFit/>
          </a:bodyPr>
          <a:lstStyle>
            <a:lvl1pPr defTabSz="979488">
              <a:spcBef>
                <a:spcPct val="20000"/>
              </a:spcBef>
              <a:buChar char="•"/>
              <a:defRPr sz="103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79488">
              <a:spcBef>
                <a:spcPct val="20000"/>
              </a:spcBef>
              <a:buChar char="–"/>
              <a:defRPr sz="89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79488">
              <a:spcBef>
                <a:spcPct val="20000"/>
              </a:spcBef>
              <a:buChar char="•"/>
              <a:defRPr sz="7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79488">
              <a:spcBef>
                <a:spcPct val="20000"/>
              </a:spcBef>
              <a:buChar char="–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79488">
              <a:spcBef>
                <a:spcPct val="20000"/>
              </a:spcBef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794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794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794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794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500" b="1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chemeClr val="bg1"/>
                </a:solidFill>
                <a:latin typeface="Arial" panose="020B0604020202020204" pitchFamily="34" charset="0"/>
              </a:rPr>
              <a:t>Project Title</a:t>
            </a:r>
          </a:p>
        </p:txBody>
      </p:sp>
      <p:sp>
        <p:nvSpPr>
          <p:cNvPr id="4108" name="TextBox 4">
            <a:extLst>
              <a:ext uri="{FF2B5EF4-FFF2-40B4-BE49-F238E27FC236}">
                <a16:creationId xmlns:a16="http://schemas.microsoft.com/office/drawing/2014/main" id="{0B83A61A-598B-4AE6-AC52-984C1E68D5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3200" y="3429000"/>
            <a:ext cx="6654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103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89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7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Problem</a:t>
            </a:r>
          </a:p>
        </p:txBody>
      </p:sp>
      <p:sp>
        <p:nvSpPr>
          <p:cNvPr id="4109" name="TextBox 5">
            <a:extLst>
              <a:ext uri="{FF2B5EF4-FFF2-40B4-BE49-F238E27FC236}">
                <a16:creationId xmlns:a16="http://schemas.microsoft.com/office/drawing/2014/main" id="{93DFF859-3713-4CAD-99EB-FE3E6422A4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69438" y="3473450"/>
            <a:ext cx="7061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103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89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7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Opportunity</a:t>
            </a:r>
          </a:p>
        </p:txBody>
      </p:sp>
      <p:sp>
        <p:nvSpPr>
          <p:cNvPr id="4110" name="TextBox 6">
            <a:extLst>
              <a:ext uri="{FF2B5EF4-FFF2-40B4-BE49-F238E27FC236}">
                <a16:creationId xmlns:a16="http://schemas.microsoft.com/office/drawing/2014/main" id="{A986E3E6-3484-4BA8-B691-321E1A1265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27600" y="3473450"/>
            <a:ext cx="7204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103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89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7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Solution</a:t>
            </a:r>
          </a:p>
        </p:txBody>
      </p:sp>
      <p:sp>
        <p:nvSpPr>
          <p:cNvPr id="4111" name="TextBox 7">
            <a:extLst>
              <a:ext uri="{FF2B5EF4-FFF2-40B4-BE49-F238E27FC236}">
                <a16:creationId xmlns:a16="http://schemas.microsoft.com/office/drawing/2014/main" id="{6E3A1BEC-B329-4F3E-A296-EDDD185591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81000" y="3473450"/>
            <a:ext cx="6400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103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89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7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Resources</a:t>
            </a:r>
          </a:p>
        </p:txBody>
      </p:sp>
      <p:sp>
        <p:nvSpPr>
          <p:cNvPr id="4112" name="TextBox 8">
            <a:extLst>
              <a:ext uri="{FF2B5EF4-FFF2-40B4-BE49-F238E27FC236}">
                <a16:creationId xmlns:a16="http://schemas.microsoft.com/office/drawing/2014/main" id="{05995A19-02CE-4FFD-887F-F2CAC4C550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57150" y="15468600"/>
            <a:ext cx="67246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103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89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7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Team Member Names, Majors, and Years in School</a:t>
            </a:r>
          </a:p>
        </p:txBody>
      </p:sp>
      <p:sp>
        <p:nvSpPr>
          <p:cNvPr id="4113" name="TextBox 9">
            <a:extLst>
              <a:ext uri="{FF2B5EF4-FFF2-40B4-BE49-F238E27FC236}">
                <a16:creationId xmlns:a16="http://schemas.microsoft.com/office/drawing/2014/main" id="{E57765A2-5723-4A79-8187-A03C2AA9DE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73050" y="12415838"/>
            <a:ext cx="86931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103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89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7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Pictures, Graphics, Charts, Tables, etc.</a:t>
            </a:r>
          </a:p>
        </p:txBody>
      </p:sp>
      <p:sp>
        <p:nvSpPr>
          <p:cNvPr id="4114" name="TextBox 10">
            <a:extLst>
              <a:ext uri="{FF2B5EF4-FFF2-40B4-BE49-F238E27FC236}">
                <a16:creationId xmlns:a16="http://schemas.microsoft.com/office/drawing/2014/main" id="{7BE9AC2E-FA1A-4EBD-9B0B-FCA05E3A4E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3200" y="12415838"/>
            <a:ext cx="6832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103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89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7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Arial" panose="020B0604020202020204" pitchFamily="34" charset="0"/>
              </a:rPr>
              <a:t>Free Space to Utilize for What You Feel is Necessary  </a:t>
            </a:r>
          </a:p>
        </p:txBody>
      </p:sp>
      <p:pic>
        <p:nvPicPr>
          <p:cNvPr id="4115" name="Picture 2">
            <a:extLst>
              <a:ext uri="{FF2B5EF4-FFF2-40B4-BE49-F238E27FC236}">
                <a16:creationId xmlns:a16="http://schemas.microsoft.com/office/drawing/2014/main" id="{5C791A8E-C87D-42F7-8BF1-AA9ABDFE2F4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063" y="439738"/>
            <a:ext cx="5486400" cy="170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794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794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3">
    <a:dk1>
      <a:srgbClr val="000000"/>
    </a:dk1>
    <a:lt1>
      <a:srgbClr val="FFFFFF"/>
    </a:lt1>
    <a:dk2>
      <a:srgbClr val="000000"/>
    </a:dk2>
    <a:lt2>
      <a:srgbClr val="333333"/>
    </a:lt2>
    <a:accent1>
      <a:srgbClr val="DDDDDD"/>
    </a:accent1>
    <a:accent2>
      <a:srgbClr val="808080"/>
    </a:accent2>
    <a:accent3>
      <a:srgbClr val="FFFFFF"/>
    </a:accent3>
    <a:accent4>
      <a:srgbClr val="000000"/>
    </a:accent4>
    <a:accent5>
      <a:srgbClr val="EBEBEB"/>
    </a:accent5>
    <a:accent6>
      <a:srgbClr val="737373"/>
    </a:accent6>
    <a:hlink>
      <a:srgbClr val="4D4D4D"/>
    </a:hlink>
    <a:folHlink>
      <a:srgbClr val="EAEAE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3287</TotalTime>
  <Words>39</Words>
  <Application>Microsoft Office PowerPoint</Application>
  <PresentationFormat>Custom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Times New Roman</vt:lpstr>
      <vt:lpstr>Helvetica</vt:lpstr>
      <vt:lpstr>Arial </vt:lpstr>
      <vt:lpstr>Default Design</vt:lpstr>
      <vt:lpstr>PowerPoint Presentation</vt:lpstr>
    </vt:vector>
  </TitlesOfParts>
  <Company>Swarthmore College</Company>
  <LinksUpToDate>false</LinksUpToDate>
  <SharedDoc>false</SharedDoc>
  <HyperlinkBase>http://www.swarthmore.edu/NatSci/cpurrin1/posteradvice.htm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 for scientific posters (Swarthmore College)</dc:title>
  <dc:creator>Colin Purrington</dc:creator>
  <dc:description>Suggestions and gripes to: cpurrin1@swarthmore.edu</dc:description>
  <cp:lastModifiedBy>Lalos, Holly J</cp:lastModifiedBy>
  <cp:revision>445</cp:revision>
  <cp:lastPrinted>2004-05-01T11:19:50Z</cp:lastPrinted>
  <dcterms:created xsi:type="dcterms:W3CDTF">2000-07-07T15:10:51Z</dcterms:created>
  <dcterms:modified xsi:type="dcterms:W3CDTF">2021-10-20T18:19:00Z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wner">
    <vt:lpwstr>Colin Purrington</vt:lpwstr>
  </property>
</Properties>
</file>