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7" r:id="rId4"/>
    <p:sldId id="268" r:id="rId5"/>
    <p:sldId id="269" r:id="rId6"/>
    <p:sldId id="270" r:id="rId7"/>
    <p:sldId id="300" r:id="rId8"/>
    <p:sldId id="298" r:id="rId9"/>
    <p:sldId id="315" r:id="rId10"/>
    <p:sldId id="299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01CA7-95F2-4833-B0E0-0A307BEA09F2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71527-0CB8-4CCD-BCEA-17323B37C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6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96EF-E41B-40EA-B2DA-46E28C25EB4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4D15-080A-4183-AA01-803161240C7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4550-666B-49C5-BAFE-897D0614057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82C8-9524-4F45-AD2C-D0487484A77B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0DB7-AEE7-43B8-A0B0-6E05E744E01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4091-4993-49FD-8578-47EBD92A271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64B6-C2AA-49D4-A2B9-8BB8F4AF999E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7CC4-3E34-479C-BFB1-2876B498E1B1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D6BB8-699E-4BD5-9081-103355346F06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842-E4C4-4722-B442-23ADEF245D6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F89-751C-4FDA-987E-78E50FA50A58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086D0-2906-4CB6-B8CA-98181894EE7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ml.edu/content.php?pid=1156&amp;sid=5358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The Literature of Psychology: Where do you find </a:t>
            </a:r>
            <a:r>
              <a:rPr lang="en-US" dirty="0" smtClean="0"/>
              <a:t>it?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Journal articles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journal articles?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 third way to find journal articles:</a:t>
            </a:r>
          </a:p>
          <a:p>
            <a:pPr marL="0" indent="0">
              <a:buNone/>
            </a:pPr>
            <a:r>
              <a:rPr lang="en-US" dirty="0" smtClean="0"/>
              <a:t>Our librarians are wonderful resources!</a:t>
            </a:r>
          </a:p>
          <a:p>
            <a:pPr marL="0" indent="0">
              <a:buNone/>
            </a:pPr>
            <a:r>
              <a:rPr lang="en-US" b="1" dirty="0"/>
              <a:t>Rosanna </a:t>
            </a:r>
            <a:r>
              <a:rPr lang="en-US" b="1" dirty="0" err="1" smtClean="0"/>
              <a:t>Kowalewski</a:t>
            </a:r>
            <a:r>
              <a:rPr lang="en-US" b="1" dirty="0" smtClean="0"/>
              <a:t> </a:t>
            </a:r>
            <a:r>
              <a:rPr lang="en-US" dirty="0" smtClean="0"/>
              <a:t>is a librarian who specializes in topics in psychology, and she developed the online psychology resources.</a:t>
            </a:r>
          </a:p>
          <a:p>
            <a:pPr lvl="1"/>
            <a:r>
              <a:rPr lang="en-US" b="1" dirty="0"/>
              <a:t>Contact Info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O'Leary Library Suite 125c</a:t>
            </a:r>
            <a:br>
              <a:rPr lang="en-US" dirty="0"/>
            </a:br>
            <a:r>
              <a:rPr lang="en-US" dirty="0"/>
              <a:t>978-934-4580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Lydon</a:t>
            </a:r>
            <a:r>
              <a:rPr lang="en-US" dirty="0"/>
              <a:t> Library </a:t>
            </a:r>
            <a:r>
              <a:rPr lang="en-US" dirty="0" err="1"/>
              <a:t>Rm</a:t>
            </a:r>
            <a:r>
              <a:rPr lang="en-US" dirty="0"/>
              <a:t> 109</a:t>
            </a:r>
            <a:br>
              <a:rPr lang="en-US" dirty="0"/>
            </a:br>
            <a:r>
              <a:rPr lang="en-US" dirty="0"/>
              <a:t>978-934-3216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47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find journal articles. </a:t>
            </a:r>
          </a:p>
          <a:p>
            <a:r>
              <a:rPr lang="en-US" dirty="0" smtClean="0"/>
              <a:t>Related topics include: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How to find books, newspapers, and other 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Why use journal articles</a:t>
            </a:r>
          </a:p>
          <a:p>
            <a:r>
              <a:rPr lang="en-US" dirty="0" smtClean="0"/>
              <a:t>3) 3 ways to find journal articles at UML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find journal articles at </a:t>
            </a:r>
            <a:r>
              <a:rPr lang="en-US" dirty="0" err="1" smtClean="0"/>
              <a:t>Umass</a:t>
            </a:r>
            <a:r>
              <a:rPr lang="en-US" dirty="0" smtClean="0"/>
              <a:t> Lowell.</a:t>
            </a:r>
            <a:endParaRPr lang="en-US" i="1" dirty="0" smtClean="0"/>
          </a:p>
          <a:p>
            <a:r>
              <a:rPr lang="en-US" dirty="0" smtClean="0"/>
              <a:t>In this tutorial, </a:t>
            </a:r>
            <a:r>
              <a:rPr lang="en-US" u="sng" dirty="0" smtClean="0"/>
              <a:t>a journal article</a:t>
            </a:r>
            <a:r>
              <a:rPr lang="en-US" dirty="0" smtClean="0"/>
              <a:t> refers to a written or printed work by one or more authors</a:t>
            </a:r>
            <a:r>
              <a:rPr lang="en-US" dirty="0"/>
              <a:t> </a:t>
            </a:r>
            <a:r>
              <a:rPr lang="en-US" dirty="0" smtClean="0"/>
              <a:t>that appears in an academic journal.</a:t>
            </a:r>
          </a:p>
          <a:p>
            <a:r>
              <a:rPr lang="en-US" dirty="0" smtClean="0"/>
              <a:t>An academic journal is different from magazines and newspapers, which are covered in another tutorial.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3 ways to </a:t>
            </a:r>
            <a:r>
              <a:rPr lang="en-US" dirty="0"/>
              <a:t>find a </a:t>
            </a:r>
            <a:r>
              <a:rPr lang="en-US" dirty="0" smtClean="0"/>
              <a:t>journal article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and why do we use journal articles?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psychology we tend to use journal articles more than any other source, as they undergo the most rigorous scientific review and are aimed at professionals in the field.</a:t>
            </a:r>
          </a:p>
          <a:p>
            <a:r>
              <a:rPr lang="en-US" dirty="0" smtClean="0"/>
              <a:t>There are many different kinds of journal articles, including:</a:t>
            </a:r>
          </a:p>
          <a:p>
            <a:pPr lvl="1"/>
            <a:r>
              <a:rPr lang="en-US" dirty="0" smtClean="0"/>
              <a:t>Peer-reviewed, empirical studies</a:t>
            </a:r>
          </a:p>
          <a:p>
            <a:pPr lvl="1"/>
            <a:r>
              <a:rPr lang="en-US" dirty="0" smtClean="0"/>
              <a:t>Theoretical articles</a:t>
            </a:r>
          </a:p>
          <a:p>
            <a:pPr lvl="1"/>
            <a:r>
              <a:rPr lang="en-US" dirty="0" smtClean="0"/>
              <a:t>Book reviews</a:t>
            </a:r>
          </a:p>
          <a:p>
            <a:pPr lvl="1"/>
            <a:r>
              <a:rPr lang="en-US" dirty="0" smtClean="0"/>
              <a:t>Topic or area reviews (like a review of gender in 			psychology)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journal articles?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is one way to find journal articles:</a:t>
            </a:r>
          </a:p>
          <a:p>
            <a:pPr marL="0" indent="0">
              <a:buNone/>
            </a:pPr>
            <a:r>
              <a:rPr lang="en-US" dirty="0" smtClean="0"/>
              <a:t>1. Go to </a:t>
            </a:r>
            <a:r>
              <a:rPr lang="en-US" u="sng" dirty="0" smtClean="0"/>
              <a:t>uml.edu</a:t>
            </a:r>
          </a:p>
          <a:p>
            <a:pPr marL="0" indent="0">
              <a:buNone/>
            </a:pPr>
            <a:r>
              <a:rPr lang="en-US" dirty="0" smtClean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 smtClean="0"/>
              <a:t>3. Then click on “Databases” on the black, left side bar.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 you can browse by subject area.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dirty="0"/>
              <a:t>on “Psychology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page has links to the relevant databases in </a:t>
            </a:r>
            <a:r>
              <a:rPr lang="en-US" dirty="0" smtClean="0"/>
              <a:t>psychology</a:t>
            </a:r>
            <a:r>
              <a:rPr lang="en-US" dirty="0"/>
              <a:t>.  The one you will likely use most often </a:t>
            </a:r>
            <a:r>
              <a:rPr lang="en-US" dirty="0" smtClean="0"/>
              <a:t>is </a:t>
            </a:r>
            <a:r>
              <a:rPr lang="en-US" dirty="0" err="1"/>
              <a:t>PsycINFO</a:t>
            </a:r>
            <a:r>
              <a:rPr lang="en-US" dirty="0"/>
              <a:t> (which is covered in another tutorial)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7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journal articles?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Here is another way to find journal articles:</a:t>
            </a:r>
          </a:p>
          <a:p>
            <a:pPr marL="514350" indent="-514350">
              <a:buAutoNum type="arabicPeriod"/>
            </a:pPr>
            <a:r>
              <a:rPr lang="en-US" dirty="0" smtClean="0"/>
              <a:t>Go to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libguides.uml.edu/content.php?pid=1156&amp;sid=53582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This is a research guide developed especially as a psychology resource to help UML students find journal articles in psychology. </a:t>
            </a:r>
            <a:endParaRPr lang="en-US" dirty="0"/>
          </a:p>
          <a:p>
            <a:pPr marL="914400" lvl="1" indent="-514350"/>
            <a:r>
              <a:rPr lang="en-US" dirty="0" smtClean="0"/>
              <a:t>You can also access this page by clicking on “Research Guides” from the UML library home page and then clicking “Psychology Resources” and the “Articles” tab.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Psychology Resources-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You will see that under the section called “Major Indexes,” 3 important databases appear.  </a:t>
            </a:r>
          </a:p>
          <a:p>
            <a:r>
              <a:rPr lang="en-US" dirty="0" smtClean="0"/>
              <a:t>The one you will use the most is </a:t>
            </a:r>
            <a:r>
              <a:rPr lang="en-US" dirty="0" err="1" smtClean="0"/>
              <a:t>PsycINFO</a:t>
            </a:r>
            <a:r>
              <a:rPr lang="en-US" dirty="0" smtClean="0"/>
              <a:t>, which you can click on to search there.  You will see that a search field appears right on the page for you to type in a simple search term, and it will bring you right to </a:t>
            </a:r>
            <a:r>
              <a:rPr lang="en-US" dirty="0" err="1" smtClean="0"/>
              <a:t>PsychINFO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Descriptions of the other databases appear here.</a:t>
            </a:r>
          </a:p>
          <a:p>
            <a:r>
              <a:rPr lang="en-US" dirty="0" smtClean="0"/>
              <a:t>This page also explains some functions of the databases and provides links to other ways to access journal articles.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6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738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Literature of Psychology: Where do you find it? </vt:lpstr>
      <vt:lpstr>Steps in this tutorial</vt:lpstr>
      <vt:lpstr>Goal</vt:lpstr>
      <vt:lpstr>Objective</vt:lpstr>
      <vt:lpstr>When and why do we use journal articles?</vt:lpstr>
      <vt:lpstr>Where do I go to search for journal articles?</vt:lpstr>
      <vt:lpstr>Databases</vt:lpstr>
      <vt:lpstr>Where do I go to search for journal articles?</vt:lpstr>
      <vt:lpstr>Psychology Resources- Articles</vt:lpstr>
      <vt:lpstr>Where do I go to search for journal articles?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49</cp:revision>
  <dcterms:created xsi:type="dcterms:W3CDTF">2012-05-15T19:26:11Z</dcterms:created>
  <dcterms:modified xsi:type="dcterms:W3CDTF">2013-09-21T19:50:34Z</dcterms:modified>
</cp:coreProperties>
</file>