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256" r:id="rId2"/>
    <p:sldId id="269" r:id="rId3"/>
    <p:sldId id="257" r:id="rId4"/>
    <p:sldId id="270" r:id="rId5"/>
    <p:sldId id="258" r:id="rId6"/>
    <p:sldId id="259" r:id="rId7"/>
    <p:sldId id="260" r:id="rId8"/>
    <p:sldId id="263" r:id="rId9"/>
    <p:sldId id="266" r:id="rId10"/>
    <p:sldId id="267" r:id="rId11"/>
    <p:sldId id="265" r:id="rId12"/>
    <p:sldId id="264" r:id="rId13"/>
    <p:sldId id="268" r:id="rId14"/>
    <p:sldId id="262" r:id="rId15"/>
    <p:sldId id="261"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CC48BBB-8DF9-40FC-9134-A93ADB68AA9B}" type="datetimeFigureOut">
              <a:rPr lang="en-US" smtClean="0"/>
              <a:t>9/21/2013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A161D08-A1FE-4F29-8712-8D8E4A6FAA52}" type="slidenum">
              <a:rPr lang="en-US" smtClean="0"/>
              <a:t>‹#›</a:t>
            </a:fld>
            <a:endParaRPr lang="en-US"/>
          </a:p>
        </p:txBody>
      </p:sp>
    </p:spTree>
    <p:extLst>
      <p:ext uri="{BB962C8B-B14F-4D97-AF65-F5344CB8AC3E}">
        <p14:creationId xmlns:p14="http://schemas.microsoft.com/office/powerpoint/2010/main" val="29021843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A39DA58-9471-4828-80E3-7F4D21ABE9BB}" type="datetime1">
              <a:rPr lang="en-US" smtClean="0"/>
              <a:t>9/21/2013</a:t>
            </a:fld>
            <a:endParaRPr lang="en-US"/>
          </a:p>
        </p:txBody>
      </p:sp>
      <p:sp>
        <p:nvSpPr>
          <p:cNvPr id="5" name="Footer Placeholder 4"/>
          <p:cNvSpPr>
            <a:spLocks noGrp="1"/>
          </p:cNvSpPr>
          <p:nvPr>
            <p:ph type="ftr" sz="quarter" idx="11"/>
          </p:nvPr>
        </p:nvSpPr>
        <p:spPr/>
        <p:txBody>
          <a:bodyPr/>
          <a:lstStyle/>
          <a:p>
            <a:r>
              <a:rPr lang="en-US" smtClean="0"/>
              <a:t>Created by Alice Frye, Ph.D., Department of Psychology, University of Massachusetts, Lowell</a:t>
            </a:r>
            <a:endParaRPr lang="en-US"/>
          </a:p>
        </p:txBody>
      </p:sp>
      <p:sp>
        <p:nvSpPr>
          <p:cNvPr id="6" name="Slide Number Placeholder 5"/>
          <p:cNvSpPr>
            <a:spLocks noGrp="1"/>
          </p:cNvSpPr>
          <p:nvPr>
            <p:ph type="sldNum" sz="quarter" idx="12"/>
          </p:nvPr>
        </p:nvSpPr>
        <p:spPr/>
        <p:txBody>
          <a:bodyPr/>
          <a:lstStyle/>
          <a:p>
            <a:fld id="{18510B6F-E6EF-4AD8-B716-293AFAFA20F5}" type="slidenum">
              <a:rPr lang="en-US" smtClean="0"/>
              <a:t>‹#›</a:t>
            </a:fld>
            <a:endParaRPr lang="en-US"/>
          </a:p>
        </p:txBody>
      </p:sp>
    </p:spTree>
    <p:extLst>
      <p:ext uri="{BB962C8B-B14F-4D97-AF65-F5344CB8AC3E}">
        <p14:creationId xmlns:p14="http://schemas.microsoft.com/office/powerpoint/2010/main" val="12482259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CE57365-DF9F-4F5A-B925-909EB6DA0F9E}" type="datetime1">
              <a:rPr lang="en-US" smtClean="0"/>
              <a:t>9/21/2013</a:t>
            </a:fld>
            <a:endParaRPr lang="en-US"/>
          </a:p>
        </p:txBody>
      </p:sp>
      <p:sp>
        <p:nvSpPr>
          <p:cNvPr id="5" name="Footer Placeholder 4"/>
          <p:cNvSpPr>
            <a:spLocks noGrp="1"/>
          </p:cNvSpPr>
          <p:nvPr>
            <p:ph type="ftr" sz="quarter" idx="11"/>
          </p:nvPr>
        </p:nvSpPr>
        <p:spPr/>
        <p:txBody>
          <a:bodyPr/>
          <a:lstStyle/>
          <a:p>
            <a:r>
              <a:rPr lang="en-US" smtClean="0"/>
              <a:t>Created by Alice Frye, Ph.D., Department of Psychology, University of Massachusetts, Lowell</a:t>
            </a:r>
            <a:endParaRPr lang="en-US"/>
          </a:p>
        </p:txBody>
      </p:sp>
      <p:sp>
        <p:nvSpPr>
          <p:cNvPr id="6" name="Slide Number Placeholder 5"/>
          <p:cNvSpPr>
            <a:spLocks noGrp="1"/>
          </p:cNvSpPr>
          <p:nvPr>
            <p:ph type="sldNum" sz="quarter" idx="12"/>
          </p:nvPr>
        </p:nvSpPr>
        <p:spPr/>
        <p:txBody>
          <a:bodyPr/>
          <a:lstStyle/>
          <a:p>
            <a:fld id="{18510B6F-E6EF-4AD8-B716-293AFAFA20F5}" type="slidenum">
              <a:rPr lang="en-US" smtClean="0"/>
              <a:t>‹#›</a:t>
            </a:fld>
            <a:endParaRPr lang="en-US"/>
          </a:p>
        </p:txBody>
      </p:sp>
    </p:spTree>
    <p:extLst>
      <p:ext uri="{BB962C8B-B14F-4D97-AF65-F5344CB8AC3E}">
        <p14:creationId xmlns:p14="http://schemas.microsoft.com/office/powerpoint/2010/main" val="34482629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1F808EB-2E0A-4E13-BBBF-308ED6E52FAA}" type="datetime1">
              <a:rPr lang="en-US" smtClean="0"/>
              <a:t>9/21/2013</a:t>
            </a:fld>
            <a:endParaRPr lang="en-US"/>
          </a:p>
        </p:txBody>
      </p:sp>
      <p:sp>
        <p:nvSpPr>
          <p:cNvPr id="5" name="Footer Placeholder 4"/>
          <p:cNvSpPr>
            <a:spLocks noGrp="1"/>
          </p:cNvSpPr>
          <p:nvPr>
            <p:ph type="ftr" sz="quarter" idx="11"/>
          </p:nvPr>
        </p:nvSpPr>
        <p:spPr/>
        <p:txBody>
          <a:bodyPr/>
          <a:lstStyle/>
          <a:p>
            <a:r>
              <a:rPr lang="en-US" smtClean="0"/>
              <a:t>Created by Alice Frye, Ph.D., Department of Psychology, University of Massachusetts, Lowell</a:t>
            </a:r>
            <a:endParaRPr lang="en-US"/>
          </a:p>
        </p:txBody>
      </p:sp>
      <p:sp>
        <p:nvSpPr>
          <p:cNvPr id="6" name="Slide Number Placeholder 5"/>
          <p:cNvSpPr>
            <a:spLocks noGrp="1"/>
          </p:cNvSpPr>
          <p:nvPr>
            <p:ph type="sldNum" sz="quarter" idx="12"/>
          </p:nvPr>
        </p:nvSpPr>
        <p:spPr/>
        <p:txBody>
          <a:bodyPr/>
          <a:lstStyle/>
          <a:p>
            <a:fld id="{18510B6F-E6EF-4AD8-B716-293AFAFA20F5}" type="slidenum">
              <a:rPr lang="en-US" smtClean="0"/>
              <a:t>‹#›</a:t>
            </a:fld>
            <a:endParaRPr lang="en-US"/>
          </a:p>
        </p:txBody>
      </p:sp>
    </p:spTree>
    <p:extLst>
      <p:ext uri="{BB962C8B-B14F-4D97-AF65-F5344CB8AC3E}">
        <p14:creationId xmlns:p14="http://schemas.microsoft.com/office/powerpoint/2010/main" val="23082627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0F009ED-05EE-413D-B199-5DDB44E87B88}" type="datetime1">
              <a:rPr lang="en-US" smtClean="0"/>
              <a:t>9/21/2013</a:t>
            </a:fld>
            <a:endParaRPr lang="en-US"/>
          </a:p>
        </p:txBody>
      </p:sp>
      <p:sp>
        <p:nvSpPr>
          <p:cNvPr id="5" name="Footer Placeholder 4"/>
          <p:cNvSpPr>
            <a:spLocks noGrp="1"/>
          </p:cNvSpPr>
          <p:nvPr>
            <p:ph type="ftr" sz="quarter" idx="11"/>
          </p:nvPr>
        </p:nvSpPr>
        <p:spPr/>
        <p:txBody>
          <a:bodyPr/>
          <a:lstStyle/>
          <a:p>
            <a:r>
              <a:rPr lang="en-US" smtClean="0"/>
              <a:t>Created by Alice Frye, Ph.D., Department of Psychology, University of Massachusetts, Lowell</a:t>
            </a:r>
            <a:endParaRPr lang="en-US"/>
          </a:p>
        </p:txBody>
      </p:sp>
      <p:sp>
        <p:nvSpPr>
          <p:cNvPr id="6" name="Slide Number Placeholder 5"/>
          <p:cNvSpPr>
            <a:spLocks noGrp="1"/>
          </p:cNvSpPr>
          <p:nvPr>
            <p:ph type="sldNum" sz="quarter" idx="12"/>
          </p:nvPr>
        </p:nvSpPr>
        <p:spPr/>
        <p:txBody>
          <a:bodyPr/>
          <a:lstStyle/>
          <a:p>
            <a:fld id="{18510B6F-E6EF-4AD8-B716-293AFAFA20F5}" type="slidenum">
              <a:rPr lang="en-US" smtClean="0"/>
              <a:t>‹#›</a:t>
            </a:fld>
            <a:endParaRPr lang="en-US"/>
          </a:p>
        </p:txBody>
      </p:sp>
    </p:spTree>
    <p:extLst>
      <p:ext uri="{BB962C8B-B14F-4D97-AF65-F5344CB8AC3E}">
        <p14:creationId xmlns:p14="http://schemas.microsoft.com/office/powerpoint/2010/main" val="9930739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E97BD61-D336-4BC0-B4DF-07DEC72F14E2}" type="datetime1">
              <a:rPr lang="en-US" smtClean="0"/>
              <a:t>9/21/2013</a:t>
            </a:fld>
            <a:endParaRPr lang="en-US"/>
          </a:p>
        </p:txBody>
      </p:sp>
      <p:sp>
        <p:nvSpPr>
          <p:cNvPr id="5" name="Footer Placeholder 4"/>
          <p:cNvSpPr>
            <a:spLocks noGrp="1"/>
          </p:cNvSpPr>
          <p:nvPr>
            <p:ph type="ftr" sz="quarter" idx="11"/>
          </p:nvPr>
        </p:nvSpPr>
        <p:spPr/>
        <p:txBody>
          <a:bodyPr/>
          <a:lstStyle/>
          <a:p>
            <a:r>
              <a:rPr lang="en-US" smtClean="0"/>
              <a:t>Created by Alice Frye, Ph.D., Department of Psychology, University of Massachusetts, Lowell</a:t>
            </a:r>
            <a:endParaRPr lang="en-US"/>
          </a:p>
        </p:txBody>
      </p:sp>
      <p:sp>
        <p:nvSpPr>
          <p:cNvPr id="6" name="Slide Number Placeholder 5"/>
          <p:cNvSpPr>
            <a:spLocks noGrp="1"/>
          </p:cNvSpPr>
          <p:nvPr>
            <p:ph type="sldNum" sz="quarter" idx="12"/>
          </p:nvPr>
        </p:nvSpPr>
        <p:spPr/>
        <p:txBody>
          <a:bodyPr/>
          <a:lstStyle/>
          <a:p>
            <a:fld id="{18510B6F-E6EF-4AD8-B716-293AFAFA20F5}" type="slidenum">
              <a:rPr lang="en-US" smtClean="0"/>
              <a:t>‹#›</a:t>
            </a:fld>
            <a:endParaRPr lang="en-US"/>
          </a:p>
        </p:txBody>
      </p:sp>
    </p:spTree>
    <p:extLst>
      <p:ext uri="{BB962C8B-B14F-4D97-AF65-F5344CB8AC3E}">
        <p14:creationId xmlns:p14="http://schemas.microsoft.com/office/powerpoint/2010/main" val="12458973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CBAB1B2-3884-4314-A862-11666EBB3A49}" type="datetime1">
              <a:rPr lang="en-US" smtClean="0"/>
              <a:t>9/21/2013</a:t>
            </a:fld>
            <a:endParaRPr lang="en-US"/>
          </a:p>
        </p:txBody>
      </p:sp>
      <p:sp>
        <p:nvSpPr>
          <p:cNvPr id="6" name="Footer Placeholder 5"/>
          <p:cNvSpPr>
            <a:spLocks noGrp="1"/>
          </p:cNvSpPr>
          <p:nvPr>
            <p:ph type="ftr" sz="quarter" idx="11"/>
          </p:nvPr>
        </p:nvSpPr>
        <p:spPr/>
        <p:txBody>
          <a:bodyPr/>
          <a:lstStyle/>
          <a:p>
            <a:r>
              <a:rPr lang="en-US" smtClean="0"/>
              <a:t>Created by Alice Frye, Ph.D., Department of Psychology, University of Massachusetts, Lowell</a:t>
            </a:r>
            <a:endParaRPr lang="en-US"/>
          </a:p>
        </p:txBody>
      </p:sp>
      <p:sp>
        <p:nvSpPr>
          <p:cNvPr id="7" name="Slide Number Placeholder 6"/>
          <p:cNvSpPr>
            <a:spLocks noGrp="1"/>
          </p:cNvSpPr>
          <p:nvPr>
            <p:ph type="sldNum" sz="quarter" idx="12"/>
          </p:nvPr>
        </p:nvSpPr>
        <p:spPr/>
        <p:txBody>
          <a:bodyPr/>
          <a:lstStyle/>
          <a:p>
            <a:fld id="{18510B6F-E6EF-4AD8-B716-293AFAFA20F5}" type="slidenum">
              <a:rPr lang="en-US" smtClean="0"/>
              <a:t>‹#›</a:t>
            </a:fld>
            <a:endParaRPr lang="en-US"/>
          </a:p>
        </p:txBody>
      </p:sp>
    </p:spTree>
    <p:extLst>
      <p:ext uri="{BB962C8B-B14F-4D97-AF65-F5344CB8AC3E}">
        <p14:creationId xmlns:p14="http://schemas.microsoft.com/office/powerpoint/2010/main" val="3720886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245E71F-9138-4B11-B709-1B92FF644C70}" type="datetime1">
              <a:rPr lang="en-US" smtClean="0"/>
              <a:t>9/21/2013</a:t>
            </a:fld>
            <a:endParaRPr lang="en-US"/>
          </a:p>
        </p:txBody>
      </p:sp>
      <p:sp>
        <p:nvSpPr>
          <p:cNvPr id="8" name="Footer Placeholder 7"/>
          <p:cNvSpPr>
            <a:spLocks noGrp="1"/>
          </p:cNvSpPr>
          <p:nvPr>
            <p:ph type="ftr" sz="quarter" idx="11"/>
          </p:nvPr>
        </p:nvSpPr>
        <p:spPr/>
        <p:txBody>
          <a:bodyPr/>
          <a:lstStyle/>
          <a:p>
            <a:r>
              <a:rPr lang="en-US" smtClean="0"/>
              <a:t>Created by Alice Frye, Ph.D., Department of Psychology, University of Massachusetts, Lowell</a:t>
            </a:r>
            <a:endParaRPr lang="en-US"/>
          </a:p>
        </p:txBody>
      </p:sp>
      <p:sp>
        <p:nvSpPr>
          <p:cNvPr id="9" name="Slide Number Placeholder 8"/>
          <p:cNvSpPr>
            <a:spLocks noGrp="1"/>
          </p:cNvSpPr>
          <p:nvPr>
            <p:ph type="sldNum" sz="quarter" idx="12"/>
          </p:nvPr>
        </p:nvSpPr>
        <p:spPr/>
        <p:txBody>
          <a:bodyPr/>
          <a:lstStyle/>
          <a:p>
            <a:fld id="{18510B6F-E6EF-4AD8-B716-293AFAFA20F5}" type="slidenum">
              <a:rPr lang="en-US" smtClean="0"/>
              <a:t>‹#›</a:t>
            </a:fld>
            <a:endParaRPr lang="en-US"/>
          </a:p>
        </p:txBody>
      </p:sp>
    </p:spTree>
    <p:extLst>
      <p:ext uri="{BB962C8B-B14F-4D97-AF65-F5344CB8AC3E}">
        <p14:creationId xmlns:p14="http://schemas.microsoft.com/office/powerpoint/2010/main" val="31145506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408FC49-A2BF-441E-8185-A5066562D954}" type="datetime1">
              <a:rPr lang="en-US" smtClean="0"/>
              <a:t>9/21/2013</a:t>
            </a:fld>
            <a:endParaRPr lang="en-US"/>
          </a:p>
        </p:txBody>
      </p:sp>
      <p:sp>
        <p:nvSpPr>
          <p:cNvPr id="4" name="Footer Placeholder 3"/>
          <p:cNvSpPr>
            <a:spLocks noGrp="1"/>
          </p:cNvSpPr>
          <p:nvPr>
            <p:ph type="ftr" sz="quarter" idx="11"/>
          </p:nvPr>
        </p:nvSpPr>
        <p:spPr/>
        <p:txBody>
          <a:bodyPr/>
          <a:lstStyle/>
          <a:p>
            <a:r>
              <a:rPr lang="en-US" smtClean="0"/>
              <a:t>Created by Alice Frye, Ph.D., Department of Psychology, University of Massachusetts, Lowell</a:t>
            </a:r>
            <a:endParaRPr lang="en-US"/>
          </a:p>
        </p:txBody>
      </p:sp>
      <p:sp>
        <p:nvSpPr>
          <p:cNvPr id="5" name="Slide Number Placeholder 4"/>
          <p:cNvSpPr>
            <a:spLocks noGrp="1"/>
          </p:cNvSpPr>
          <p:nvPr>
            <p:ph type="sldNum" sz="quarter" idx="12"/>
          </p:nvPr>
        </p:nvSpPr>
        <p:spPr/>
        <p:txBody>
          <a:bodyPr/>
          <a:lstStyle/>
          <a:p>
            <a:fld id="{18510B6F-E6EF-4AD8-B716-293AFAFA20F5}" type="slidenum">
              <a:rPr lang="en-US" smtClean="0"/>
              <a:t>‹#›</a:t>
            </a:fld>
            <a:endParaRPr lang="en-US"/>
          </a:p>
        </p:txBody>
      </p:sp>
    </p:spTree>
    <p:extLst>
      <p:ext uri="{BB962C8B-B14F-4D97-AF65-F5344CB8AC3E}">
        <p14:creationId xmlns:p14="http://schemas.microsoft.com/office/powerpoint/2010/main" val="20620318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9C35A6F-8B16-4477-B90B-64E87E42D6D1}" type="datetime1">
              <a:rPr lang="en-US" smtClean="0"/>
              <a:t>9/21/2013</a:t>
            </a:fld>
            <a:endParaRPr lang="en-US"/>
          </a:p>
        </p:txBody>
      </p:sp>
      <p:sp>
        <p:nvSpPr>
          <p:cNvPr id="3" name="Footer Placeholder 2"/>
          <p:cNvSpPr>
            <a:spLocks noGrp="1"/>
          </p:cNvSpPr>
          <p:nvPr>
            <p:ph type="ftr" sz="quarter" idx="11"/>
          </p:nvPr>
        </p:nvSpPr>
        <p:spPr/>
        <p:txBody>
          <a:bodyPr/>
          <a:lstStyle/>
          <a:p>
            <a:r>
              <a:rPr lang="en-US" smtClean="0"/>
              <a:t>Created by Alice Frye, Ph.D., Department of Psychology, University of Massachusetts, Lowell</a:t>
            </a:r>
            <a:endParaRPr lang="en-US"/>
          </a:p>
        </p:txBody>
      </p:sp>
      <p:sp>
        <p:nvSpPr>
          <p:cNvPr id="4" name="Slide Number Placeholder 3"/>
          <p:cNvSpPr>
            <a:spLocks noGrp="1"/>
          </p:cNvSpPr>
          <p:nvPr>
            <p:ph type="sldNum" sz="quarter" idx="12"/>
          </p:nvPr>
        </p:nvSpPr>
        <p:spPr/>
        <p:txBody>
          <a:bodyPr/>
          <a:lstStyle/>
          <a:p>
            <a:fld id="{18510B6F-E6EF-4AD8-B716-293AFAFA20F5}" type="slidenum">
              <a:rPr lang="en-US" smtClean="0"/>
              <a:t>‹#›</a:t>
            </a:fld>
            <a:endParaRPr lang="en-US"/>
          </a:p>
        </p:txBody>
      </p:sp>
    </p:spTree>
    <p:extLst>
      <p:ext uri="{BB962C8B-B14F-4D97-AF65-F5344CB8AC3E}">
        <p14:creationId xmlns:p14="http://schemas.microsoft.com/office/powerpoint/2010/main" val="16402476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CF17CFD-A486-4C99-91B8-26993DEDE232}" type="datetime1">
              <a:rPr lang="en-US" smtClean="0"/>
              <a:t>9/21/2013</a:t>
            </a:fld>
            <a:endParaRPr lang="en-US"/>
          </a:p>
        </p:txBody>
      </p:sp>
      <p:sp>
        <p:nvSpPr>
          <p:cNvPr id="6" name="Footer Placeholder 5"/>
          <p:cNvSpPr>
            <a:spLocks noGrp="1"/>
          </p:cNvSpPr>
          <p:nvPr>
            <p:ph type="ftr" sz="quarter" idx="11"/>
          </p:nvPr>
        </p:nvSpPr>
        <p:spPr/>
        <p:txBody>
          <a:bodyPr/>
          <a:lstStyle/>
          <a:p>
            <a:r>
              <a:rPr lang="en-US" smtClean="0"/>
              <a:t>Created by Alice Frye, Ph.D., Department of Psychology, University of Massachusetts, Lowell</a:t>
            </a:r>
            <a:endParaRPr lang="en-US"/>
          </a:p>
        </p:txBody>
      </p:sp>
      <p:sp>
        <p:nvSpPr>
          <p:cNvPr id="7" name="Slide Number Placeholder 6"/>
          <p:cNvSpPr>
            <a:spLocks noGrp="1"/>
          </p:cNvSpPr>
          <p:nvPr>
            <p:ph type="sldNum" sz="quarter" idx="12"/>
          </p:nvPr>
        </p:nvSpPr>
        <p:spPr/>
        <p:txBody>
          <a:bodyPr/>
          <a:lstStyle/>
          <a:p>
            <a:fld id="{18510B6F-E6EF-4AD8-B716-293AFAFA20F5}" type="slidenum">
              <a:rPr lang="en-US" smtClean="0"/>
              <a:t>‹#›</a:t>
            </a:fld>
            <a:endParaRPr lang="en-US"/>
          </a:p>
        </p:txBody>
      </p:sp>
    </p:spTree>
    <p:extLst>
      <p:ext uri="{BB962C8B-B14F-4D97-AF65-F5344CB8AC3E}">
        <p14:creationId xmlns:p14="http://schemas.microsoft.com/office/powerpoint/2010/main" val="36374797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CE45B1C-2260-4F4F-BC66-4BC478F211B0}" type="datetime1">
              <a:rPr lang="en-US" smtClean="0"/>
              <a:t>9/21/2013</a:t>
            </a:fld>
            <a:endParaRPr lang="en-US"/>
          </a:p>
        </p:txBody>
      </p:sp>
      <p:sp>
        <p:nvSpPr>
          <p:cNvPr id="6" name="Footer Placeholder 5"/>
          <p:cNvSpPr>
            <a:spLocks noGrp="1"/>
          </p:cNvSpPr>
          <p:nvPr>
            <p:ph type="ftr" sz="quarter" idx="11"/>
          </p:nvPr>
        </p:nvSpPr>
        <p:spPr/>
        <p:txBody>
          <a:bodyPr/>
          <a:lstStyle/>
          <a:p>
            <a:r>
              <a:rPr lang="en-US" smtClean="0"/>
              <a:t>Created by Alice Frye, Ph.D., Department of Psychology, University of Massachusetts, Lowell</a:t>
            </a:r>
            <a:endParaRPr lang="en-US"/>
          </a:p>
        </p:txBody>
      </p:sp>
      <p:sp>
        <p:nvSpPr>
          <p:cNvPr id="7" name="Slide Number Placeholder 6"/>
          <p:cNvSpPr>
            <a:spLocks noGrp="1"/>
          </p:cNvSpPr>
          <p:nvPr>
            <p:ph type="sldNum" sz="quarter" idx="12"/>
          </p:nvPr>
        </p:nvSpPr>
        <p:spPr/>
        <p:txBody>
          <a:bodyPr/>
          <a:lstStyle/>
          <a:p>
            <a:fld id="{18510B6F-E6EF-4AD8-B716-293AFAFA20F5}" type="slidenum">
              <a:rPr lang="en-US" smtClean="0"/>
              <a:t>‹#›</a:t>
            </a:fld>
            <a:endParaRPr lang="en-US"/>
          </a:p>
        </p:txBody>
      </p:sp>
    </p:spTree>
    <p:extLst>
      <p:ext uri="{BB962C8B-B14F-4D97-AF65-F5344CB8AC3E}">
        <p14:creationId xmlns:p14="http://schemas.microsoft.com/office/powerpoint/2010/main" val="23717223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4D6E670-875E-4ED7-8146-D02F09DAA6B1}" type="datetime1">
              <a:rPr lang="en-US" smtClean="0"/>
              <a:t>9/21/2013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Created by Alice Frye, Ph.D., Department of Psychology, University of Massachusetts, Lowell</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8510B6F-E6EF-4AD8-B716-293AFAFA20F5}" type="slidenum">
              <a:rPr lang="en-US" smtClean="0"/>
              <a:t>‹#›</a:t>
            </a:fld>
            <a:endParaRPr lang="en-US"/>
          </a:p>
        </p:txBody>
      </p:sp>
    </p:spTree>
    <p:extLst>
      <p:ext uri="{BB962C8B-B14F-4D97-AF65-F5344CB8AC3E}">
        <p14:creationId xmlns:p14="http://schemas.microsoft.com/office/powerpoint/2010/main" val="3234552750"/>
      </p:ext>
    </p:extLst>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flon.alexanderstreet.com/"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libweb.uml.edu/information_services/create_bibliography.html"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Information literacy</a:t>
            </a:r>
            <a:endParaRPr lang="en-US" dirty="0"/>
          </a:p>
        </p:txBody>
      </p:sp>
      <p:sp>
        <p:nvSpPr>
          <p:cNvPr id="3" name="Subtitle 2"/>
          <p:cNvSpPr>
            <a:spLocks noGrp="1"/>
          </p:cNvSpPr>
          <p:nvPr>
            <p:ph type="subTitle" idx="1"/>
          </p:nvPr>
        </p:nvSpPr>
        <p:spPr/>
        <p:txBody>
          <a:bodyPr/>
          <a:lstStyle/>
          <a:p>
            <a:r>
              <a:rPr lang="en-US" dirty="0" smtClean="0"/>
              <a:t>Library Websites and Reference Services</a:t>
            </a:r>
            <a:endParaRPr lang="en-US" dirty="0"/>
          </a:p>
        </p:txBody>
      </p:sp>
      <p:sp>
        <p:nvSpPr>
          <p:cNvPr id="4" name="Footer Placeholder 3"/>
          <p:cNvSpPr>
            <a:spLocks noGrp="1"/>
          </p:cNvSpPr>
          <p:nvPr>
            <p:ph type="ftr" sz="quarter" idx="11"/>
          </p:nvPr>
        </p:nvSpPr>
        <p:spPr/>
        <p:txBody>
          <a:bodyPr/>
          <a:lstStyle/>
          <a:p>
            <a:r>
              <a:rPr lang="en-US" smtClean="0"/>
              <a:t>Created by Alice Frye, Ph.D., Department of Psychology, University of Massachusetts, Lowell</a:t>
            </a:r>
            <a:endParaRPr lang="en-US"/>
          </a:p>
        </p:txBody>
      </p:sp>
      <p:sp>
        <p:nvSpPr>
          <p:cNvPr id="5" name="Slide Number Placeholder 4"/>
          <p:cNvSpPr>
            <a:spLocks noGrp="1"/>
          </p:cNvSpPr>
          <p:nvPr>
            <p:ph type="sldNum" sz="quarter" idx="12"/>
          </p:nvPr>
        </p:nvSpPr>
        <p:spPr/>
        <p:txBody>
          <a:bodyPr/>
          <a:lstStyle/>
          <a:p>
            <a:fld id="{18510B6F-E6EF-4AD8-B716-293AFAFA20F5}" type="slidenum">
              <a:rPr lang="en-US" smtClean="0"/>
              <a:t>1</a:t>
            </a:fld>
            <a:endParaRPr lang="en-US"/>
          </a:p>
        </p:txBody>
      </p:sp>
      <p:pic>
        <p:nvPicPr>
          <p:cNvPr id="6" name="Picture 2" descr="UMass Lowell Logo"/>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68945" y="533400"/>
            <a:ext cx="1623810" cy="146304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7179254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mtClean="0"/>
              <a:t>Video Resources </a:t>
            </a:r>
            <a:r>
              <a:rPr lang="en-US" dirty="0" smtClean="0"/>
              <a:t>Available through the Library Website</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Filmmakers Library Online has more than 1000 streaming documentary titles across a huge range of topics</a:t>
            </a:r>
          </a:p>
          <a:p>
            <a:pPr lvl="1"/>
            <a:r>
              <a:rPr lang="en-US" dirty="0">
                <a:hlinkClick r:id="rId2"/>
              </a:rPr>
              <a:t>http://flon.alexanderstreet.com</a:t>
            </a:r>
            <a:r>
              <a:rPr lang="en-US" dirty="0" smtClean="0">
                <a:hlinkClick r:id="rId2"/>
              </a:rPr>
              <a:t>/</a:t>
            </a:r>
            <a:endParaRPr lang="en-US" dirty="0" smtClean="0"/>
          </a:p>
          <a:p>
            <a:r>
              <a:rPr lang="en-US" dirty="0" smtClean="0"/>
              <a:t>Films On Demand has over 6000 documentary streaming titles</a:t>
            </a:r>
          </a:p>
          <a:p>
            <a:pPr lvl="1"/>
            <a:r>
              <a:rPr lang="en-US" dirty="0"/>
              <a:t>http://digital.films.com/Dashboard.aspx</a:t>
            </a:r>
            <a:endParaRPr lang="en-US" dirty="0" smtClean="0"/>
          </a:p>
          <a:p>
            <a:pPr lvl="1"/>
            <a:r>
              <a:rPr lang="en-US" dirty="0" smtClean="0"/>
              <a:t>Many can be searched and viewed in short topic specific segments</a:t>
            </a:r>
          </a:p>
          <a:p>
            <a:r>
              <a:rPr lang="en-US" dirty="0" smtClean="0"/>
              <a:t>You must be logged in to the library website to use these resources</a:t>
            </a:r>
          </a:p>
          <a:p>
            <a:endParaRPr lang="en-US" dirty="0"/>
          </a:p>
        </p:txBody>
      </p:sp>
      <p:sp>
        <p:nvSpPr>
          <p:cNvPr id="4" name="Footer Placeholder 3"/>
          <p:cNvSpPr>
            <a:spLocks noGrp="1"/>
          </p:cNvSpPr>
          <p:nvPr>
            <p:ph type="ftr" sz="quarter" idx="11"/>
          </p:nvPr>
        </p:nvSpPr>
        <p:spPr/>
        <p:txBody>
          <a:bodyPr/>
          <a:lstStyle/>
          <a:p>
            <a:r>
              <a:rPr lang="en-US" smtClean="0"/>
              <a:t>Created by Alice Frye, Ph.D., Department of Psychology, University of Massachusetts, Lowell</a:t>
            </a:r>
            <a:endParaRPr lang="en-US"/>
          </a:p>
        </p:txBody>
      </p:sp>
      <p:sp>
        <p:nvSpPr>
          <p:cNvPr id="5" name="Slide Number Placeholder 4"/>
          <p:cNvSpPr>
            <a:spLocks noGrp="1"/>
          </p:cNvSpPr>
          <p:nvPr>
            <p:ph type="sldNum" sz="quarter" idx="12"/>
          </p:nvPr>
        </p:nvSpPr>
        <p:spPr/>
        <p:txBody>
          <a:bodyPr/>
          <a:lstStyle/>
          <a:p>
            <a:fld id="{18510B6F-E6EF-4AD8-B716-293AFAFA20F5}" type="slidenum">
              <a:rPr lang="en-US" smtClean="0"/>
              <a:t>10</a:t>
            </a:fld>
            <a:endParaRPr lang="en-US"/>
          </a:p>
        </p:txBody>
      </p:sp>
    </p:spTree>
    <p:extLst>
      <p:ext uri="{BB962C8B-B14F-4D97-AF65-F5344CB8AC3E}">
        <p14:creationId xmlns:p14="http://schemas.microsoft.com/office/powerpoint/2010/main" val="102553840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a:t>Resources Available through the Library Website</a:t>
            </a:r>
          </a:p>
        </p:txBody>
      </p:sp>
      <p:sp>
        <p:nvSpPr>
          <p:cNvPr id="3" name="Content Placeholder 2"/>
          <p:cNvSpPr>
            <a:spLocks noGrp="1"/>
          </p:cNvSpPr>
          <p:nvPr>
            <p:ph idx="1"/>
          </p:nvPr>
        </p:nvSpPr>
        <p:spPr/>
        <p:txBody>
          <a:bodyPr>
            <a:normAutofit lnSpcReduction="10000"/>
          </a:bodyPr>
          <a:lstStyle/>
          <a:p>
            <a:r>
              <a:rPr lang="en-US" u="sng" dirty="0" err="1" smtClean="0"/>
              <a:t>RefWorks</a:t>
            </a:r>
            <a:r>
              <a:rPr lang="en-US" u="sng" dirty="0" smtClean="0"/>
              <a:t> Reference Formatting:  </a:t>
            </a:r>
            <a:r>
              <a:rPr lang="en-US" dirty="0"/>
              <a:t>C</a:t>
            </a:r>
            <a:r>
              <a:rPr lang="en-US" dirty="0" smtClean="0"/>
              <a:t>hances are you will use APA style for your references</a:t>
            </a:r>
          </a:p>
          <a:p>
            <a:r>
              <a:rPr lang="en-US" dirty="0" smtClean="0"/>
              <a:t>The library can help, with online resources for formatting your references:</a:t>
            </a:r>
          </a:p>
          <a:p>
            <a:r>
              <a:rPr lang="en-US" dirty="0" smtClean="0">
                <a:hlinkClick r:id="rId2"/>
              </a:rPr>
              <a:t>http://libweb.uml.edu/information_services/create_bibliography.html</a:t>
            </a:r>
            <a:endParaRPr lang="en-US" dirty="0" smtClean="0"/>
          </a:p>
          <a:p>
            <a:r>
              <a:rPr lang="en-US" dirty="0" smtClean="0"/>
              <a:t>As a UML student you can use the web program </a:t>
            </a:r>
            <a:r>
              <a:rPr lang="en-US" dirty="0" err="1" smtClean="0"/>
              <a:t>RefWorks</a:t>
            </a:r>
            <a:r>
              <a:rPr lang="en-US" dirty="0" smtClean="0"/>
              <a:t> to format your references—for free!</a:t>
            </a:r>
          </a:p>
          <a:p>
            <a:endParaRPr lang="en-US" dirty="0"/>
          </a:p>
        </p:txBody>
      </p:sp>
      <p:sp>
        <p:nvSpPr>
          <p:cNvPr id="4" name="Footer Placeholder 3"/>
          <p:cNvSpPr>
            <a:spLocks noGrp="1"/>
          </p:cNvSpPr>
          <p:nvPr>
            <p:ph type="ftr" sz="quarter" idx="11"/>
          </p:nvPr>
        </p:nvSpPr>
        <p:spPr/>
        <p:txBody>
          <a:bodyPr/>
          <a:lstStyle/>
          <a:p>
            <a:r>
              <a:rPr lang="en-US" smtClean="0"/>
              <a:t>Created by Alice Frye, Ph.D., Department of Psychology, University of Massachusetts, Lowell</a:t>
            </a:r>
            <a:endParaRPr lang="en-US"/>
          </a:p>
        </p:txBody>
      </p:sp>
      <p:sp>
        <p:nvSpPr>
          <p:cNvPr id="5" name="Slide Number Placeholder 4"/>
          <p:cNvSpPr>
            <a:spLocks noGrp="1"/>
          </p:cNvSpPr>
          <p:nvPr>
            <p:ph type="sldNum" sz="quarter" idx="12"/>
          </p:nvPr>
        </p:nvSpPr>
        <p:spPr/>
        <p:txBody>
          <a:bodyPr/>
          <a:lstStyle/>
          <a:p>
            <a:fld id="{18510B6F-E6EF-4AD8-B716-293AFAFA20F5}" type="slidenum">
              <a:rPr lang="en-US" smtClean="0"/>
              <a:t>11</a:t>
            </a:fld>
            <a:endParaRPr lang="en-US"/>
          </a:p>
        </p:txBody>
      </p:sp>
    </p:spTree>
    <p:extLst>
      <p:ext uri="{BB962C8B-B14F-4D97-AF65-F5344CB8AC3E}">
        <p14:creationId xmlns:p14="http://schemas.microsoft.com/office/powerpoint/2010/main" val="24454613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a:solidFill>
                  <a:prstClr val="black"/>
                </a:solidFill>
              </a:rPr>
              <a:t>Resources Available through the Library Website</a:t>
            </a:r>
            <a:endParaRPr lang="en-US" sz="3600" dirty="0"/>
          </a:p>
        </p:txBody>
      </p:sp>
      <p:sp>
        <p:nvSpPr>
          <p:cNvPr id="3" name="Content Placeholder 2"/>
          <p:cNvSpPr>
            <a:spLocks noGrp="1"/>
          </p:cNvSpPr>
          <p:nvPr>
            <p:ph idx="1"/>
          </p:nvPr>
        </p:nvSpPr>
        <p:spPr/>
        <p:txBody>
          <a:bodyPr/>
          <a:lstStyle/>
          <a:p>
            <a:r>
              <a:rPr lang="en-US" u="sng" dirty="0" smtClean="0"/>
              <a:t>Research Guides: </a:t>
            </a:r>
            <a:r>
              <a:rPr lang="en-US" dirty="0" smtClean="0"/>
              <a:t>These are library research guides specific to psychology and other academic areas</a:t>
            </a:r>
          </a:p>
          <a:p>
            <a:pPr lvl="1"/>
            <a:r>
              <a:rPr lang="en-US" dirty="0" smtClean="0"/>
              <a:t>http://libguides.uml.edu/index.php</a:t>
            </a:r>
          </a:p>
          <a:p>
            <a:r>
              <a:rPr lang="en-US" dirty="0" smtClean="0"/>
              <a:t>Research guides also include general research tips and advice for running online searches</a:t>
            </a:r>
            <a:endParaRPr lang="en-US" dirty="0"/>
          </a:p>
        </p:txBody>
      </p:sp>
      <p:sp>
        <p:nvSpPr>
          <p:cNvPr id="4" name="Footer Placeholder 3"/>
          <p:cNvSpPr>
            <a:spLocks noGrp="1"/>
          </p:cNvSpPr>
          <p:nvPr>
            <p:ph type="ftr" sz="quarter" idx="11"/>
          </p:nvPr>
        </p:nvSpPr>
        <p:spPr/>
        <p:txBody>
          <a:bodyPr/>
          <a:lstStyle/>
          <a:p>
            <a:r>
              <a:rPr lang="en-US" smtClean="0"/>
              <a:t>Created by Alice Frye, Ph.D., Department of Psychology, University of Massachusetts, Lowell</a:t>
            </a:r>
            <a:endParaRPr lang="en-US"/>
          </a:p>
        </p:txBody>
      </p:sp>
      <p:sp>
        <p:nvSpPr>
          <p:cNvPr id="5" name="Slide Number Placeholder 4"/>
          <p:cNvSpPr>
            <a:spLocks noGrp="1"/>
          </p:cNvSpPr>
          <p:nvPr>
            <p:ph type="sldNum" sz="quarter" idx="12"/>
          </p:nvPr>
        </p:nvSpPr>
        <p:spPr/>
        <p:txBody>
          <a:bodyPr/>
          <a:lstStyle/>
          <a:p>
            <a:fld id="{18510B6F-E6EF-4AD8-B716-293AFAFA20F5}" type="slidenum">
              <a:rPr lang="en-US" smtClean="0"/>
              <a:t>12</a:t>
            </a:fld>
            <a:endParaRPr lang="en-US"/>
          </a:p>
        </p:txBody>
      </p:sp>
    </p:spTree>
    <p:extLst>
      <p:ext uri="{BB962C8B-B14F-4D97-AF65-F5344CB8AC3E}">
        <p14:creationId xmlns:p14="http://schemas.microsoft.com/office/powerpoint/2010/main" val="4608319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Resources Available through the Library Website</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Interlibrary Loan</a:t>
            </a:r>
          </a:p>
          <a:p>
            <a:pPr lvl="1"/>
            <a:r>
              <a:rPr lang="en-US" dirty="0"/>
              <a:t>http://libweb.uml.edu/ill/interlibrary_loan.html</a:t>
            </a:r>
            <a:endParaRPr lang="en-US" dirty="0" smtClean="0"/>
          </a:p>
          <a:p>
            <a:r>
              <a:rPr lang="en-US" dirty="0" smtClean="0"/>
              <a:t>The Library can get items for you that it does not own</a:t>
            </a:r>
          </a:p>
          <a:p>
            <a:r>
              <a:rPr lang="en-US" dirty="0" smtClean="0"/>
              <a:t>You do not need to know the external library where the item can be found, the UML librarians will figure that out</a:t>
            </a:r>
          </a:p>
          <a:p>
            <a:r>
              <a:rPr lang="en-US" dirty="0" smtClean="0"/>
              <a:t>You can order PDF copies of articles not held by the UML library</a:t>
            </a:r>
          </a:p>
          <a:p>
            <a:r>
              <a:rPr lang="en-US" dirty="0" smtClean="0"/>
              <a:t>You can also order books and other items</a:t>
            </a:r>
          </a:p>
          <a:p>
            <a:r>
              <a:rPr lang="en-US" dirty="0" smtClean="0"/>
              <a:t>There is usually no charge for interlibrary loan</a:t>
            </a:r>
          </a:p>
          <a:p>
            <a:r>
              <a:rPr lang="en-US" dirty="0" smtClean="0"/>
              <a:t>And it is usually very fast!</a:t>
            </a:r>
            <a:endParaRPr lang="en-US" dirty="0"/>
          </a:p>
        </p:txBody>
      </p:sp>
      <p:sp>
        <p:nvSpPr>
          <p:cNvPr id="4" name="Footer Placeholder 3"/>
          <p:cNvSpPr>
            <a:spLocks noGrp="1"/>
          </p:cNvSpPr>
          <p:nvPr>
            <p:ph type="ftr" sz="quarter" idx="11"/>
          </p:nvPr>
        </p:nvSpPr>
        <p:spPr/>
        <p:txBody>
          <a:bodyPr/>
          <a:lstStyle/>
          <a:p>
            <a:r>
              <a:rPr lang="en-US" smtClean="0"/>
              <a:t>Created by Alice Frye, Ph.D., Department of Psychology, University of Massachusetts, Lowell</a:t>
            </a:r>
            <a:endParaRPr lang="en-US"/>
          </a:p>
        </p:txBody>
      </p:sp>
      <p:sp>
        <p:nvSpPr>
          <p:cNvPr id="5" name="Slide Number Placeholder 4"/>
          <p:cNvSpPr>
            <a:spLocks noGrp="1"/>
          </p:cNvSpPr>
          <p:nvPr>
            <p:ph type="sldNum" sz="quarter" idx="12"/>
          </p:nvPr>
        </p:nvSpPr>
        <p:spPr/>
        <p:txBody>
          <a:bodyPr/>
          <a:lstStyle/>
          <a:p>
            <a:fld id="{18510B6F-E6EF-4AD8-B716-293AFAFA20F5}" type="slidenum">
              <a:rPr lang="en-US" smtClean="0"/>
              <a:t>13</a:t>
            </a:fld>
            <a:endParaRPr lang="en-US"/>
          </a:p>
        </p:txBody>
      </p:sp>
    </p:spTree>
    <p:extLst>
      <p:ext uri="{BB962C8B-B14F-4D97-AF65-F5344CB8AC3E}">
        <p14:creationId xmlns:p14="http://schemas.microsoft.com/office/powerpoint/2010/main" val="96442077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 Services</a:t>
            </a:r>
            <a:endParaRPr lang="en-US" dirty="0"/>
          </a:p>
        </p:txBody>
      </p:sp>
      <p:sp>
        <p:nvSpPr>
          <p:cNvPr id="3" name="Content Placeholder 2"/>
          <p:cNvSpPr>
            <a:spLocks noGrp="1"/>
          </p:cNvSpPr>
          <p:nvPr>
            <p:ph idx="1"/>
          </p:nvPr>
        </p:nvSpPr>
        <p:spPr/>
        <p:txBody>
          <a:bodyPr>
            <a:normAutofit/>
          </a:bodyPr>
          <a:lstStyle/>
          <a:p>
            <a:r>
              <a:rPr lang="en-US" u="sng" dirty="0" smtClean="0"/>
              <a:t>Research Consultations:</a:t>
            </a:r>
            <a:r>
              <a:rPr lang="en-US" dirty="0" smtClean="0"/>
              <a:t>  A reference librarian can help you develop and conduct an online search for a topic</a:t>
            </a:r>
          </a:p>
          <a:p>
            <a:pPr lvl="1"/>
            <a:r>
              <a:rPr lang="en-US" dirty="0" smtClean="0"/>
              <a:t>This is ideal for big projects like a thesis or a directed study</a:t>
            </a:r>
          </a:p>
          <a:p>
            <a:pPr lvl="1"/>
            <a:r>
              <a:rPr lang="en-US" dirty="0" smtClean="0"/>
              <a:t>Here is a link to more information: http://libweb.uml.edu/information_services/librarian_contact.html</a:t>
            </a:r>
            <a:endParaRPr lang="en-US" dirty="0"/>
          </a:p>
        </p:txBody>
      </p:sp>
      <p:sp>
        <p:nvSpPr>
          <p:cNvPr id="4" name="Footer Placeholder 3"/>
          <p:cNvSpPr>
            <a:spLocks noGrp="1"/>
          </p:cNvSpPr>
          <p:nvPr>
            <p:ph type="ftr" sz="quarter" idx="11"/>
          </p:nvPr>
        </p:nvSpPr>
        <p:spPr/>
        <p:txBody>
          <a:bodyPr/>
          <a:lstStyle/>
          <a:p>
            <a:r>
              <a:rPr lang="en-US" smtClean="0"/>
              <a:t>Created by Alice Frye, Ph.D., Department of Psychology, University of Massachusetts, Lowell</a:t>
            </a:r>
            <a:endParaRPr lang="en-US"/>
          </a:p>
        </p:txBody>
      </p:sp>
      <p:sp>
        <p:nvSpPr>
          <p:cNvPr id="5" name="Slide Number Placeholder 4"/>
          <p:cNvSpPr>
            <a:spLocks noGrp="1"/>
          </p:cNvSpPr>
          <p:nvPr>
            <p:ph type="sldNum" sz="quarter" idx="12"/>
          </p:nvPr>
        </p:nvSpPr>
        <p:spPr/>
        <p:txBody>
          <a:bodyPr/>
          <a:lstStyle/>
          <a:p>
            <a:fld id="{18510B6F-E6EF-4AD8-B716-293AFAFA20F5}" type="slidenum">
              <a:rPr lang="en-US" smtClean="0"/>
              <a:t>14</a:t>
            </a:fld>
            <a:endParaRPr lang="en-US"/>
          </a:p>
        </p:txBody>
      </p:sp>
    </p:spTree>
    <p:extLst>
      <p:ext uri="{BB962C8B-B14F-4D97-AF65-F5344CB8AC3E}">
        <p14:creationId xmlns:p14="http://schemas.microsoft.com/office/powerpoint/2010/main" val="26173314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The UML online library is a great resource that is easy to access and provides </a:t>
            </a:r>
            <a:r>
              <a:rPr lang="en-US" smtClean="0"/>
              <a:t>many resources</a:t>
            </a:r>
            <a:endParaRPr lang="en-US" dirty="0" smtClean="0"/>
          </a:p>
          <a:p>
            <a:r>
              <a:rPr lang="en-US" dirty="0" smtClean="0"/>
              <a:t>This tutorial introduced you to a few of those resources</a:t>
            </a:r>
          </a:p>
          <a:p>
            <a:pPr lvl="1"/>
            <a:r>
              <a:rPr lang="en-US" dirty="0" smtClean="0"/>
              <a:t>But we recommend that you browse the library website to see all it has to offer</a:t>
            </a:r>
          </a:p>
          <a:p>
            <a:r>
              <a:rPr lang="en-US" dirty="0" smtClean="0"/>
              <a:t>You can access a huge range of resources online, without ever leaving your room</a:t>
            </a:r>
          </a:p>
          <a:p>
            <a:r>
              <a:rPr lang="en-US" dirty="0" smtClean="0"/>
              <a:t>The Library also provides reference support that is specific to psychology students</a:t>
            </a:r>
            <a:endParaRPr lang="en-US" dirty="0"/>
          </a:p>
        </p:txBody>
      </p:sp>
      <p:sp>
        <p:nvSpPr>
          <p:cNvPr id="4" name="Footer Placeholder 3"/>
          <p:cNvSpPr>
            <a:spLocks noGrp="1"/>
          </p:cNvSpPr>
          <p:nvPr>
            <p:ph type="ftr" sz="quarter" idx="11"/>
          </p:nvPr>
        </p:nvSpPr>
        <p:spPr/>
        <p:txBody>
          <a:bodyPr/>
          <a:lstStyle/>
          <a:p>
            <a:r>
              <a:rPr lang="en-US" smtClean="0"/>
              <a:t>Created by Alice Frye, Ph.D., Department of Psychology, University of Massachusetts, Lowell</a:t>
            </a:r>
            <a:endParaRPr lang="en-US"/>
          </a:p>
        </p:txBody>
      </p:sp>
      <p:sp>
        <p:nvSpPr>
          <p:cNvPr id="5" name="Slide Number Placeholder 4"/>
          <p:cNvSpPr>
            <a:spLocks noGrp="1"/>
          </p:cNvSpPr>
          <p:nvPr>
            <p:ph type="sldNum" sz="quarter" idx="12"/>
          </p:nvPr>
        </p:nvSpPr>
        <p:spPr/>
        <p:txBody>
          <a:bodyPr/>
          <a:lstStyle/>
          <a:p>
            <a:fld id="{18510B6F-E6EF-4AD8-B716-293AFAFA20F5}" type="slidenum">
              <a:rPr lang="en-US" smtClean="0"/>
              <a:t>15</a:t>
            </a:fld>
            <a:endParaRPr lang="en-US"/>
          </a:p>
        </p:txBody>
      </p:sp>
    </p:spTree>
    <p:extLst>
      <p:ext uri="{BB962C8B-B14F-4D97-AF65-F5344CB8AC3E}">
        <p14:creationId xmlns:p14="http://schemas.microsoft.com/office/powerpoint/2010/main" val="27429110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Steps of this tutorial</a:t>
            </a:r>
            <a:endParaRPr lang="en-US" dirty="0"/>
          </a:p>
        </p:txBody>
      </p:sp>
      <p:sp>
        <p:nvSpPr>
          <p:cNvPr id="3" name="Content Placeholder 2"/>
          <p:cNvSpPr>
            <a:spLocks noGrp="1"/>
          </p:cNvSpPr>
          <p:nvPr>
            <p:ph idx="1"/>
          </p:nvPr>
        </p:nvSpPr>
        <p:spPr/>
        <p:txBody>
          <a:bodyPr/>
          <a:lstStyle/>
          <a:p>
            <a:r>
              <a:rPr lang="en-US" dirty="0" smtClean="0"/>
              <a:t>1) State goals of this tutorial</a:t>
            </a:r>
          </a:p>
          <a:p>
            <a:r>
              <a:rPr lang="en-US" dirty="0" smtClean="0"/>
              <a:t>2) Describe why the UML library website is useful</a:t>
            </a:r>
          </a:p>
          <a:p>
            <a:r>
              <a:rPr lang="en-US" dirty="0" smtClean="0"/>
              <a:t>3) Explain how to get access to the library system</a:t>
            </a:r>
          </a:p>
          <a:p>
            <a:r>
              <a:rPr lang="en-US" dirty="0" smtClean="0"/>
              <a:t>4) describe the types of resources you can find there</a:t>
            </a:r>
          </a:p>
          <a:p>
            <a:endParaRPr lang="en-US" dirty="0"/>
          </a:p>
        </p:txBody>
      </p:sp>
      <p:sp>
        <p:nvSpPr>
          <p:cNvPr id="4" name="Footer Placeholder 3"/>
          <p:cNvSpPr>
            <a:spLocks noGrp="1"/>
          </p:cNvSpPr>
          <p:nvPr>
            <p:ph type="ftr" sz="quarter" idx="11"/>
          </p:nvPr>
        </p:nvSpPr>
        <p:spPr/>
        <p:txBody>
          <a:bodyPr/>
          <a:lstStyle/>
          <a:p>
            <a:r>
              <a:rPr lang="en-US" smtClean="0"/>
              <a:t>Created by Alice Frye, Ph.D., Department of Psychology, University of Massachusetts, Lowell</a:t>
            </a:r>
            <a:endParaRPr lang="en-US"/>
          </a:p>
        </p:txBody>
      </p:sp>
      <p:sp>
        <p:nvSpPr>
          <p:cNvPr id="5" name="Slide Number Placeholder 4"/>
          <p:cNvSpPr>
            <a:spLocks noGrp="1"/>
          </p:cNvSpPr>
          <p:nvPr>
            <p:ph type="sldNum" sz="quarter" idx="12"/>
          </p:nvPr>
        </p:nvSpPr>
        <p:spPr/>
        <p:txBody>
          <a:bodyPr/>
          <a:lstStyle/>
          <a:p>
            <a:fld id="{18510B6F-E6EF-4AD8-B716-293AFAFA20F5}" type="slidenum">
              <a:rPr lang="en-US" smtClean="0"/>
              <a:t>2</a:t>
            </a:fld>
            <a:endParaRPr lang="en-US"/>
          </a:p>
        </p:txBody>
      </p:sp>
    </p:spTree>
    <p:extLst>
      <p:ext uri="{BB962C8B-B14F-4D97-AF65-F5344CB8AC3E}">
        <p14:creationId xmlns:p14="http://schemas.microsoft.com/office/powerpoint/2010/main" val="21495106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Goal</a:t>
            </a:r>
            <a:endParaRPr lang="en-US" dirty="0"/>
          </a:p>
        </p:txBody>
      </p:sp>
      <p:sp>
        <p:nvSpPr>
          <p:cNvPr id="3" name="Content Placeholder 2"/>
          <p:cNvSpPr>
            <a:spLocks noGrp="1"/>
          </p:cNvSpPr>
          <p:nvPr>
            <p:ph idx="1"/>
          </p:nvPr>
        </p:nvSpPr>
        <p:spPr/>
        <p:txBody>
          <a:bodyPr/>
          <a:lstStyle/>
          <a:p>
            <a:r>
              <a:rPr lang="en-US" dirty="0" smtClean="0"/>
              <a:t>To introduce the UML library websites, and note some of the online resources</a:t>
            </a:r>
          </a:p>
          <a:p>
            <a:r>
              <a:rPr lang="en-US" dirty="0" smtClean="0"/>
              <a:t>To review some of the reference services available at the UML library</a:t>
            </a:r>
            <a:endParaRPr lang="en-US" dirty="0"/>
          </a:p>
        </p:txBody>
      </p:sp>
      <p:sp>
        <p:nvSpPr>
          <p:cNvPr id="4" name="Footer Placeholder 3"/>
          <p:cNvSpPr>
            <a:spLocks noGrp="1"/>
          </p:cNvSpPr>
          <p:nvPr>
            <p:ph type="ftr" sz="quarter" idx="11"/>
          </p:nvPr>
        </p:nvSpPr>
        <p:spPr/>
        <p:txBody>
          <a:bodyPr/>
          <a:lstStyle/>
          <a:p>
            <a:r>
              <a:rPr lang="en-US" smtClean="0"/>
              <a:t>Created by Alice Frye, Ph.D., Department of Psychology, University of Massachusetts, Lowell</a:t>
            </a:r>
            <a:endParaRPr lang="en-US"/>
          </a:p>
        </p:txBody>
      </p:sp>
      <p:sp>
        <p:nvSpPr>
          <p:cNvPr id="5" name="Slide Number Placeholder 4"/>
          <p:cNvSpPr>
            <a:spLocks noGrp="1"/>
          </p:cNvSpPr>
          <p:nvPr>
            <p:ph type="sldNum" sz="quarter" idx="12"/>
          </p:nvPr>
        </p:nvSpPr>
        <p:spPr/>
        <p:txBody>
          <a:bodyPr/>
          <a:lstStyle/>
          <a:p>
            <a:fld id="{18510B6F-E6EF-4AD8-B716-293AFAFA20F5}" type="slidenum">
              <a:rPr lang="en-US" smtClean="0"/>
              <a:t>3</a:t>
            </a:fld>
            <a:endParaRPr lang="en-US"/>
          </a:p>
        </p:txBody>
      </p:sp>
    </p:spTree>
    <p:extLst>
      <p:ext uri="{BB962C8B-B14F-4D97-AF65-F5344CB8AC3E}">
        <p14:creationId xmlns:p14="http://schemas.microsoft.com/office/powerpoint/2010/main" val="5602661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Objectives</a:t>
            </a:r>
            <a:endParaRPr lang="en-US" dirty="0"/>
          </a:p>
        </p:txBody>
      </p:sp>
      <p:sp>
        <p:nvSpPr>
          <p:cNvPr id="3" name="Content Placeholder 2"/>
          <p:cNvSpPr>
            <a:spLocks noGrp="1"/>
          </p:cNvSpPr>
          <p:nvPr>
            <p:ph idx="1"/>
          </p:nvPr>
        </p:nvSpPr>
        <p:spPr/>
        <p:txBody>
          <a:bodyPr/>
          <a:lstStyle/>
          <a:p>
            <a:r>
              <a:rPr lang="en-US" dirty="0" smtClean="0"/>
              <a:t>By the end of this tutorial you should be able to</a:t>
            </a:r>
          </a:p>
          <a:p>
            <a:pPr lvl="1"/>
            <a:r>
              <a:rPr lang="en-US" dirty="0" smtClean="0"/>
              <a:t>Know why the UML library system could be of use to you</a:t>
            </a:r>
          </a:p>
          <a:p>
            <a:pPr lvl="1"/>
            <a:r>
              <a:rPr lang="en-US" dirty="0" smtClean="0"/>
              <a:t>Know how to access the system</a:t>
            </a:r>
          </a:p>
          <a:p>
            <a:pPr lvl="1"/>
            <a:r>
              <a:rPr lang="en-US" dirty="0" smtClean="0"/>
              <a:t>Be familiar with the variety of resources you can access online through the </a:t>
            </a:r>
            <a:r>
              <a:rPr lang="en-US" smtClean="0"/>
              <a:t>library system</a:t>
            </a:r>
            <a:endParaRPr lang="en-US"/>
          </a:p>
        </p:txBody>
      </p:sp>
      <p:sp>
        <p:nvSpPr>
          <p:cNvPr id="4" name="Footer Placeholder 3"/>
          <p:cNvSpPr>
            <a:spLocks noGrp="1"/>
          </p:cNvSpPr>
          <p:nvPr>
            <p:ph type="ftr" sz="quarter" idx="11"/>
          </p:nvPr>
        </p:nvSpPr>
        <p:spPr/>
        <p:txBody>
          <a:bodyPr/>
          <a:lstStyle/>
          <a:p>
            <a:r>
              <a:rPr lang="en-US" smtClean="0"/>
              <a:t>Created by Alice Frye, Ph.D., Department of Psychology, University of Massachusetts, Lowell</a:t>
            </a:r>
            <a:endParaRPr lang="en-US"/>
          </a:p>
        </p:txBody>
      </p:sp>
      <p:sp>
        <p:nvSpPr>
          <p:cNvPr id="5" name="Slide Number Placeholder 4"/>
          <p:cNvSpPr>
            <a:spLocks noGrp="1"/>
          </p:cNvSpPr>
          <p:nvPr>
            <p:ph type="sldNum" sz="quarter" idx="12"/>
          </p:nvPr>
        </p:nvSpPr>
        <p:spPr/>
        <p:txBody>
          <a:bodyPr/>
          <a:lstStyle/>
          <a:p>
            <a:fld id="{18510B6F-E6EF-4AD8-B716-293AFAFA20F5}" type="slidenum">
              <a:rPr lang="en-US" smtClean="0"/>
              <a:t>4</a:t>
            </a:fld>
            <a:endParaRPr lang="en-US"/>
          </a:p>
        </p:txBody>
      </p:sp>
    </p:spTree>
    <p:extLst>
      <p:ext uri="{BB962C8B-B14F-4D97-AF65-F5344CB8AC3E}">
        <p14:creationId xmlns:p14="http://schemas.microsoft.com/office/powerpoint/2010/main" val="40645960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UML Library System</a:t>
            </a:r>
            <a:endParaRPr lang="en-US" dirty="0"/>
          </a:p>
        </p:txBody>
      </p:sp>
      <p:sp>
        <p:nvSpPr>
          <p:cNvPr id="3" name="Content Placeholder 2"/>
          <p:cNvSpPr>
            <a:spLocks noGrp="1"/>
          </p:cNvSpPr>
          <p:nvPr>
            <p:ph idx="1"/>
          </p:nvPr>
        </p:nvSpPr>
        <p:spPr/>
        <p:txBody>
          <a:bodyPr>
            <a:normAutofit/>
          </a:bodyPr>
          <a:lstStyle/>
          <a:p>
            <a:r>
              <a:rPr lang="en-US" dirty="0" smtClean="0"/>
              <a:t>Other tutorials review online resources such as government and popular websites</a:t>
            </a:r>
          </a:p>
          <a:p>
            <a:r>
              <a:rPr lang="en-US" dirty="0" smtClean="0"/>
              <a:t>One great online resource you have is the UML Library website</a:t>
            </a:r>
          </a:p>
          <a:p>
            <a:r>
              <a:rPr lang="en-US" dirty="0" smtClean="0"/>
              <a:t>Using the library website, you can access enough material to write a complete review paper or proposal without ever leaving your room!</a:t>
            </a:r>
            <a:endParaRPr lang="en-US" dirty="0"/>
          </a:p>
        </p:txBody>
      </p:sp>
      <p:sp>
        <p:nvSpPr>
          <p:cNvPr id="4" name="Footer Placeholder 3"/>
          <p:cNvSpPr>
            <a:spLocks noGrp="1"/>
          </p:cNvSpPr>
          <p:nvPr>
            <p:ph type="ftr" sz="quarter" idx="11"/>
          </p:nvPr>
        </p:nvSpPr>
        <p:spPr/>
        <p:txBody>
          <a:bodyPr/>
          <a:lstStyle/>
          <a:p>
            <a:r>
              <a:rPr lang="en-US" smtClean="0"/>
              <a:t>Created by Alice Frye, Ph.D., Department of Psychology, University of Massachusetts, Lowell</a:t>
            </a:r>
            <a:endParaRPr lang="en-US"/>
          </a:p>
        </p:txBody>
      </p:sp>
      <p:sp>
        <p:nvSpPr>
          <p:cNvPr id="5" name="Slide Number Placeholder 4"/>
          <p:cNvSpPr>
            <a:spLocks noGrp="1"/>
          </p:cNvSpPr>
          <p:nvPr>
            <p:ph type="sldNum" sz="quarter" idx="12"/>
          </p:nvPr>
        </p:nvSpPr>
        <p:spPr/>
        <p:txBody>
          <a:bodyPr/>
          <a:lstStyle/>
          <a:p>
            <a:fld id="{18510B6F-E6EF-4AD8-B716-293AFAFA20F5}" type="slidenum">
              <a:rPr lang="en-US" smtClean="0"/>
              <a:t>5</a:t>
            </a:fld>
            <a:endParaRPr lang="en-US"/>
          </a:p>
        </p:txBody>
      </p:sp>
    </p:spTree>
    <p:extLst>
      <p:ext uri="{BB962C8B-B14F-4D97-AF65-F5344CB8AC3E}">
        <p14:creationId xmlns:p14="http://schemas.microsoft.com/office/powerpoint/2010/main" val="31484143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How do I get access to the UML system?</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The UML library system is easy to access and fully available on or off campus</a:t>
            </a:r>
          </a:p>
          <a:p>
            <a:r>
              <a:rPr lang="en-US" dirty="0"/>
              <a:t>O</a:t>
            </a:r>
            <a:r>
              <a:rPr lang="en-US" dirty="0" smtClean="0"/>
              <a:t>n campus the library is fully available at any  computer terminal, or through a UML wireless network</a:t>
            </a:r>
          </a:p>
          <a:p>
            <a:r>
              <a:rPr lang="en-US" dirty="0"/>
              <a:t>O</a:t>
            </a:r>
            <a:r>
              <a:rPr lang="en-US" dirty="0" smtClean="0"/>
              <a:t>ff campus you can log in to the library with your regular UML user name and password.  The link for the off campus login is on the left hand side of the main library webpage</a:t>
            </a:r>
          </a:p>
          <a:p>
            <a:r>
              <a:rPr lang="en-US" dirty="0" smtClean="0"/>
              <a:t>Once you log in you have access to all library </a:t>
            </a:r>
            <a:r>
              <a:rPr lang="en-US" dirty="0" err="1" smtClean="0"/>
              <a:t>ebooks</a:t>
            </a:r>
            <a:r>
              <a:rPr lang="en-US" dirty="0" smtClean="0"/>
              <a:t>, </a:t>
            </a:r>
            <a:r>
              <a:rPr lang="en-US" dirty="0" err="1" smtClean="0"/>
              <a:t>ejournals</a:t>
            </a:r>
            <a:r>
              <a:rPr lang="en-US" dirty="0" smtClean="0"/>
              <a:t>, </a:t>
            </a:r>
            <a:r>
              <a:rPr lang="en-US" dirty="0" err="1" smtClean="0"/>
              <a:t>pdfs</a:t>
            </a:r>
            <a:r>
              <a:rPr lang="en-US" dirty="0" smtClean="0"/>
              <a:t>, streaming videos, and electronic resources </a:t>
            </a:r>
            <a:endParaRPr lang="en-US" dirty="0"/>
          </a:p>
        </p:txBody>
      </p:sp>
      <p:sp>
        <p:nvSpPr>
          <p:cNvPr id="4" name="Footer Placeholder 3"/>
          <p:cNvSpPr>
            <a:spLocks noGrp="1"/>
          </p:cNvSpPr>
          <p:nvPr>
            <p:ph type="ftr" sz="quarter" idx="11"/>
          </p:nvPr>
        </p:nvSpPr>
        <p:spPr/>
        <p:txBody>
          <a:bodyPr/>
          <a:lstStyle/>
          <a:p>
            <a:r>
              <a:rPr lang="en-US" smtClean="0"/>
              <a:t>Created by Alice Frye, Ph.D., Department of Psychology, University of Massachusetts, Lowell</a:t>
            </a:r>
            <a:endParaRPr lang="en-US"/>
          </a:p>
        </p:txBody>
      </p:sp>
      <p:sp>
        <p:nvSpPr>
          <p:cNvPr id="5" name="Slide Number Placeholder 4"/>
          <p:cNvSpPr>
            <a:spLocks noGrp="1"/>
          </p:cNvSpPr>
          <p:nvPr>
            <p:ph type="sldNum" sz="quarter" idx="12"/>
          </p:nvPr>
        </p:nvSpPr>
        <p:spPr/>
        <p:txBody>
          <a:bodyPr/>
          <a:lstStyle/>
          <a:p>
            <a:fld id="{18510B6F-E6EF-4AD8-B716-293AFAFA20F5}" type="slidenum">
              <a:rPr lang="en-US" smtClean="0"/>
              <a:t>6</a:t>
            </a:fld>
            <a:endParaRPr lang="en-US"/>
          </a:p>
        </p:txBody>
      </p:sp>
    </p:spTree>
    <p:extLst>
      <p:ext uri="{BB962C8B-B14F-4D97-AF65-F5344CB8AC3E}">
        <p14:creationId xmlns:p14="http://schemas.microsoft.com/office/powerpoint/2010/main" val="4167966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What types of resources are available through the UML website?</a:t>
            </a:r>
            <a:endParaRPr lang="en-US" dirty="0"/>
          </a:p>
        </p:txBody>
      </p:sp>
      <p:sp>
        <p:nvSpPr>
          <p:cNvPr id="3" name="Content Placeholder 2"/>
          <p:cNvSpPr>
            <a:spLocks noGrp="1"/>
          </p:cNvSpPr>
          <p:nvPr>
            <p:ph idx="1"/>
          </p:nvPr>
        </p:nvSpPr>
        <p:spPr/>
        <p:txBody>
          <a:bodyPr>
            <a:normAutofit/>
          </a:bodyPr>
          <a:lstStyle/>
          <a:p>
            <a:r>
              <a:rPr lang="en-US" u="sng" dirty="0" smtClean="0"/>
              <a:t>Databases:</a:t>
            </a:r>
            <a:r>
              <a:rPr lang="en-US" dirty="0" smtClean="0"/>
              <a:t> The library supports many national databases with access to online copies of journals.  How to use some common databases is covered in other tutorials</a:t>
            </a:r>
          </a:p>
          <a:p>
            <a:pPr lvl="1"/>
            <a:r>
              <a:rPr lang="en-US" dirty="0" err="1" smtClean="0"/>
              <a:t>Psychinfo</a:t>
            </a:r>
            <a:endParaRPr lang="en-US" dirty="0" smtClean="0"/>
          </a:p>
          <a:p>
            <a:pPr lvl="1"/>
            <a:r>
              <a:rPr lang="en-US" dirty="0" smtClean="0"/>
              <a:t>ERIC, MEDLINE, JSTOR</a:t>
            </a:r>
          </a:p>
          <a:p>
            <a:r>
              <a:rPr lang="en-US" dirty="0" smtClean="0"/>
              <a:t>This tutorial reviews other types of resources available through the library website</a:t>
            </a:r>
            <a:endParaRPr lang="en-US" dirty="0"/>
          </a:p>
        </p:txBody>
      </p:sp>
      <p:sp>
        <p:nvSpPr>
          <p:cNvPr id="4" name="Footer Placeholder 3"/>
          <p:cNvSpPr>
            <a:spLocks noGrp="1"/>
          </p:cNvSpPr>
          <p:nvPr>
            <p:ph type="ftr" sz="quarter" idx="11"/>
          </p:nvPr>
        </p:nvSpPr>
        <p:spPr/>
        <p:txBody>
          <a:bodyPr/>
          <a:lstStyle/>
          <a:p>
            <a:r>
              <a:rPr lang="en-US" smtClean="0"/>
              <a:t>Created by Alice Frye, Ph.D., Department of Psychology, University of Massachusetts, Lowell</a:t>
            </a:r>
            <a:endParaRPr lang="en-US"/>
          </a:p>
        </p:txBody>
      </p:sp>
      <p:sp>
        <p:nvSpPr>
          <p:cNvPr id="5" name="Slide Number Placeholder 4"/>
          <p:cNvSpPr>
            <a:spLocks noGrp="1"/>
          </p:cNvSpPr>
          <p:nvPr>
            <p:ph type="sldNum" sz="quarter" idx="12"/>
          </p:nvPr>
        </p:nvSpPr>
        <p:spPr/>
        <p:txBody>
          <a:bodyPr/>
          <a:lstStyle/>
          <a:p>
            <a:fld id="{18510B6F-E6EF-4AD8-B716-293AFAFA20F5}" type="slidenum">
              <a:rPr lang="en-US" smtClean="0"/>
              <a:t>7</a:t>
            </a:fld>
            <a:endParaRPr lang="en-US"/>
          </a:p>
        </p:txBody>
      </p:sp>
    </p:spTree>
    <p:extLst>
      <p:ext uri="{BB962C8B-B14F-4D97-AF65-F5344CB8AC3E}">
        <p14:creationId xmlns:p14="http://schemas.microsoft.com/office/powerpoint/2010/main" val="24134819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4000" dirty="0"/>
              <a:t>R</a:t>
            </a:r>
            <a:r>
              <a:rPr lang="en-US" sz="4000" dirty="0" smtClean="0"/>
              <a:t>esources Available </a:t>
            </a:r>
            <a:r>
              <a:rPr lang="en-US" sz="4000" dirty="0"/>
              <a:t>through </a:t>
            </a:r>
            <a:r>
              <a:rPr lang="en-US" sz="4000" dirty="0" smtClean="0"/>
              <a:t>the Library Website</a:t>
            </a:r>
            <a:endParaRPr lang="en-US" dirty="0"/>
          </a:p>
        </p:txBody>
      </p:sp>
      <p:sp>
        <p:nvSpPr>
          <p:cNvPr id="3" name="Content Placeholder 2"/>
          <p:cNvSpPr>
            <a:spLocks noGrp="1"/>
          </p:cNvSpPr>
          <p:nvPr>
            <p:ph idx="1"/>
          </p:nvPr>
        </p:nvSpPr>
        <p:spPr/>
        <p:txBody>
          <a:bodyPr>
            <a:normAutofit fontScale="92500" lnSpcReduction="10000"/>
          </a:bodyPr>
          <a:lstStyle/>
          <a:p>
            <a:r>
              <a:rPr lang="en-US" u="sng" dirty="0" smtClean="0"/>
              <a:t>Online Catalogue: </a:t>
            </a:r>
            <a:r>
              <a:rPr lang="en-US" dirty="0" smtClean="0"/>
              <a:t>a search engine that shows what books and journals are in the library, of course</a:t>
            </a:r>
          </a:p>
          <a:p>
            <a:pPr lvl="1"/>
            <a:r>
              <a:rPr lang="en-US" dirty="0" smtClean="0"/>
              <a:t>This is the library catalogue on the left hand side of the library website</a:t>
            </a:r>
          </a:p>
          <a:p>
            <a:r>
              <a:rPr lang="en-US" u="sng" dirty="0" err="1" smtClean="0"/>
              <a:t>Ebooks</a:t>
            </a:r>
            <a:r>
              <a:rPr lang="en-US" u="sng" dirty="0"/>
              <a:t>:</a:t>
            </a:r>
            <a:r>
              <a:rPr lang="en-US" dirty="0" smtClean="0"/>
              <a:t>  </a:t>
            </a:r>
            <a:r>
              <a:rPr lang="en-US" dirty="0" err="1"/>
              <a:t>E</a:t>
            </a:r>
            <a:r>
              <a:rPr lang="en-US" dirty="0" err="1" smtClean="0"/>
              <a:t>books</a:t>
            </a:r>
            <a:r>
              <a:rPr lang="en-US" dirty="0" smtClean="0"/>
              <a:t> are books available to read online—whether you are on campus or at home.</a:t>
            </a:r>
          </a:p>
          <a:p>
            <a:pPr lvl="1"/>
            <a:r>
              <a:rPr lang="en-US" dirty="0"/>
              <a:t>S</a:t>
            </a:r>
            <a:r>
              <a:rPr lang="en-US" dirty="0" smtClean="0"/>
              <a:t>earch specifically for </a:t>
            </a:r>
            <a:r>
              <a:rPr lang="en-US" dirty="0" err="1" smtClean="0"/>
              <a:t>ebooks</a:t>
            </a:r>
            <a:r>
              <a:rPr lang="en-US" dirty="0" smtClean="0"/>
              <a:t> with the search platform listed on the left hand side of the library website</a:t>
            </a:r>
            <a:endParaRPr lang="en-US" dirty="0"/>
          </a:p>
        </p:txBody>
      </p:sp>
      <p:sp>
        <p:nvSpPr>
          <p:cNvPr id="4" name="Footer Placeholder 3"/>
          <p:cNvSpPr>
            <a:spLocks noGrp="1"/>
          </p:cNvSpPr>
          <p:nvPr>
            <p:ph type="ftr" sz="quarter" idx="11"/>
          </p:nvPr>
        </p:nvSpPr>
        <p:spPr/>
        <p:txBody>
          <a:bodyPr/>
          <a:lstStyle/>
          <a:p>
            <a:r>
              <a:rPr lang="en-US" smtClean="0"/>
              <a:t>Created by Alice Frye, Ph.D., Department of Psychology, University of Massachusetts, Lowell</a:t>
            </a:r>
            <a:endParaRPr lang="en-US"/>
          </a:p>
        </p:txBody>
      </p:sp>
      <p:sp>
        <p:nvSpPr>
          <p:cNvPr id="5" name="Slide Number Placeholder 4"/>
          <p:cNvSpPr>
            <a:spLocks noGrp="1"/>
          </p:cNvSpPr>
          <p:nvPr>
            <p:ph type="sldNum" sz="quarter" idx="12"/>
          </p:nvPr>
        </p:nvSpPr>
        <p:spPr/>
        <p:txBody>
          <a:bodyPr/>
          <a:lstStyle/>
          <a:p>
            <a:fld id="{18510B6F-E6EF-4AD8-B716-293AFAFA20F5}" type="slidenum">
              <a:rPr lang="en-US" smtClean="0"/>
              <a:t>8</a:t>
            </a:fld>
            <a:endParaRPr lang="en-US"/>
          </a:p>
        </p:txBody>
      </p:sp>
    </p:spTree>
    <p:extLst>
      <p:ext uri="{BB962C8B-B14F-4D97-AF65-F5344CB8AC3E}">
        <p14:creationId xmlns:p14="http://schemas.microsoft.com/office/powerpoint/2010/main" val="20125897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Video Resources Available through the Library Website</a:t>
            </a:r>
            <a:endParaRPr lang="en-US" dirty="0"/>
          </a:p>
        </p:txBody>
      </p:sp>
      <p:sp>
        <p:nvSpPr>
          <p:cNvPr id="3" name="Content Placeholder 2"/>
          <p:cNvSpPr>
            <a:spLocks noGrp="1"/>
          </p:cNvSpPr>
          <p:nvPr>
            <p:ph idx="1"/>
          </p:nvPr>
        </p:nvSpPr>
        <p:spPr/>
        <p:txBody>
          <a:bodyPr/>
          <a:lstStyle/>
          <a:p>
            <a:r>
              <a:rPr lang="en-US" dirty="0" smtClean="0"/>
              <a:t>The library has a wealth of video and documentary material available online</a:t>
            </a:r>
          </a:p>
          <a:p>
            <a:r>
              <a:rPr lang="en-US" dirty="0" smtClean="0"/>
              <a:t>You can download and watch videos off campus</a:t>
            </a:r>
          </a:p>
          <a:p>
            <a:r>
              <a:rPr lang="en-US" dirty="0" smtClean="0"/>
              <a:t>Click on the Video and Film link for resources</a:t>
            </a:r>
          </a:p>
          <a:p>
            <a:endParaRPr lang="en-US" dirty="0"/>
          </a:p>
        </p:txBody>
      </p:sp>
      <p:sp>
        <p:nvSpPr>
          <p:cNvPr id="4" name="Footer Placeholder 3"/>
          <p:cNvSpPr>
            <a:spLocks noGrp="1"/>
          </p:cNvSpPr>
          <p:nvPr>
            <p:ph type="ftr" sz="quarter" idx="11"/>
          </p:nvPr>
        </p:nvSpPr>
        <p:spPr/>
        <p:txBody>
          <a:bodyPr/>
          <a:lstStyle/>
          <a:p>
            <a:r>
              <a:rPr lang="en-US" smtClean="0"/>
              <a:t>Created by Alice Frye, Ph.D., Department of Psychology, University of Massachusetts, Lowell</a:t>
            </a:r>
            <a:endParaRPr lang="en-US"/>
          </a:p>
        </p:txBody>
      </p:sp>
      <p:sp>
        <p:nvSpPr>
          <p:cNvPr id="5" name="Slide Number Placeholder 4"/>
          <p:cNvSpPr>
            <a:spLocks noGrp="1"/>
          </p:cNvSpPr>
          <p:nvPr>
            <p:ph type="sldNum" sz="quarter" idx="12"/>
          </p:nvPr>
        </p:nvSpPr>
        <p:spPr/>
        <p:txBody>
          <a:bodyPr/>
          <a:lstStyle/>
          <a:p>
            <a:fld id="{18510B6F-E6EF-4AD8-B716-293AFAFA20F5}" type="slidenum">
              <a:rPr lang="en-US" smtClean="0"/>
              <a:t>9</a:t>
            </a:fld>
            <a:endParaRPr lang="en-US"/>
          </a:p>
        </p:txBody>
      </p:sp>
    </p:spTree>
    <p:extLst>
      <p:ext uri="{BB962C8B-B14F-4D97-AF65-F5344CB8AC3E}">
        <p14:creationId xmlns:p14="http://schemas.microsoft.com/office/powerpoint/2010/main" val="534348208"/>
      </p:ext>
    </p:extLst>
  </p:cSld>
  <p:clrMapOvr>
    <a:masterClrMapping/>
  </p:clrMapOvr>
</p:sld>
</file>

<file path=ppt/theme/theme1.xml><?xml version="1.0" encoding="utf-8"?>
<a:theme xmlns:a="http://schemas.openxmlformats.org/drawingml/2006/main" name="Office Theme">
  <a:themeElements>
    <a:clrScheme name="Custom 1">
      <a:dk1>
        <a:srgbClr val="000000"/>
      </a:dk1>
      <a:lt1>
        <a:sysClr val="window" lastClr="FFFFFF"/>
      </a:lt1>
      <a:dk2>
        <a:srgbClr val="F79646"/>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462</TotalTime>
  <Words>1044</Words>
  <Application>Microsoft Office PowerPoint</Application>
  <PresentationFormat>On-screen Show (4:3)</PresentationFormat>
  <Paragraphs>103</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Office Theme</vt:lpstr>
      <vt:lpstr>Information literacy</vt:lpstr>
      <vt:lpstr>Steps of this tutorial</vt:lpstr>
      <vt:lpstr>Goal</vt:lpstr>
      <vt:lpstr>Objectives</vt:lpstr>
      <vt:lpstr>The UML Library System</vt:lpstr>
      <vt:lpstr>How do I get access to the UML system?</vt:lpstr>
      <vt:lpstr>What types of resources are available through the UML website?</vt:lpstr>
      <vt:lpstr>Resources Available through the Library Website</vt:lpstr>
      <vt:lpstr>Video Resources Available through the Library Website</vt:lpstr>
      <vt:lpstr>Video Resources Available through the Library Website</vt:lpstr>
      <vt:lpstr>Resources Available through the Library Website</vt:lpstr>
      <vt:lpstr>Resources Available through the Library Website</vt:lpstr>
      <vt:lpstr>Resources Available through the Library Website</vt:lpstr>
      <vt:lpstr>Reference Services</vt:lpstr>
      <vt:lpstr>Summary</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Information literacy</dc:title>
  <dc:creator>Frye, Alice A</dc:creator>
  <cp:lastModifiedBy>Mary</cp:lastModifiedBy>
  <cp:revision>15</cp:revision>
  <dcterms:created xsi:type="dcterms:W3CDTF">2012-08-24T20:57:30Z</dcterms:created>
  <dcterms:modified xsi:type="dcterms:W3CDTF">2013-09-21T19:46:01Z</dcterms:modified>
</cp:coreProperties>
</file>