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6" r:id="rId3"/>
    <p:sldId id="267" r:id="rId4"/>
    <p:sldId id="268" r:id="rId5"/>
    <p:sldId id="270" r:id="rId6"/>
    <p:sldId id="269" r:id="rId7"/>
    <p:sldId id="320" r:id="rId8"/>
    <p:sldId id="298" r:id="rId9"/>
    <p:sldId id="317" r:id="rId10"/>
    <p:sldId id="337" r:id="rId11"/>
    <p:sldId id="338" r:id="rId12"/>
    <p:sldId id="358" r:id="rId13"/>
    <p:sldId id="341" r:id="rId14"/>
    <p:sldId id="342" r:id="rId15"/>
    <p:sldId id="359" r:id="rId16"/>
    <p:sldId id="360" r:id="rId17"/>
    <p:sldId id="346" r:id="rId18"/>
    <p:sldId id="347" r:id="rId19"/>
    <p:sldId id="350" r:id="rId20"/>
    <p:sldId id="351" r:id="rId21"/>
    <p:sldId id="26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22542-D377-41EE-830E-11BD1B4EE27A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94C37-2D9D-4711-BC68-07FD37E80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37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F253-D3BA-42C3-B293-B6B7B981928A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E9EA-A172-4FD0-A42D-4B9760C06BB9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2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C77F-CCE0-40B0-99DC-9C510F03B9D4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E92D-4ADA-4B26-B25F-ADD78C29C9D8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2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A40B-B050-40BC-8FE0-894312096486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8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F6AF-8F70-46E6-9272-739A2DB402E4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8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BFA2-EC04-446E-8D95-4F8393A00F49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5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A3E1-FCDC-4962-9FA2-965E2BD79CD1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3D896-BE95-4800-88E5-916CA2EC9C8F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7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DED2-585B-4695-8063-C824D0288079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7AE7-DCF7-468C-83FA-EED872B794E1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4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BCFA3-28A7-4CE6-B471-E1AAF3E22AD4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94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scholar.googl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Other databases and websites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45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Academic Search Premier?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Academic Search Premier</a:t>
            </a:r>
            <a:r>
              <a:rPr lang="en-US" dirty="0"/>
              <a:t> </a:t>
            </a:r>
            <a:r>
              <a:rPr lang="en-US" dirty="0" smtClean="0"/>
              <a:t>is a database </a:t>
            </a:r>
            <a:r>
              <a:rPr lang="en-US" dirty="0"/>
              <a:t>collection </a:t>
            </a:r>
            <a:r>
              <a:rPr lang="en-US" dirty="0" smtClean="0"/>
              <a:t>that contains over 8,000 journals from nearly </a:t>
            </a:r>
            <a:r>
              <a:rPr lang="en-US" dirty="0"/>
              <a:t>every area of academic </a:t>
            </a:r>
            <a:r>
              <a:rPr lang="en-US" dirty="0" smtClean="0"/>
              <a:t>discipline </a:t>
            </a:r>
            <a:r>
              <a:rPr lang="en-US" dirty="0"/>
              <a:t>including: </a:t>
            </a:r>
            <a:r>
              <a:rPr lang="en-US" dirty="0" smtClean="0"/>
              <a:t>psychology, computer </a:t>
            </a:r>
            <a:r>
              <a:rPr lang="en-US" dirty="0"/>
              <a:t>sciences, engineering, physics, chemistry, language and linguistics, arts &amp; literature, medical sciences, ethnic studies, and many more.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53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would I use Academic Search Premier?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 a psychology student, you might use Academic Search Premier (in addition to </a:t>
            </a:r>
            <a:r>
              <a:rPr lang="en-US" dirty="0" err="1" smtClean="0"/>
              <a:t>PsycInfo</a:t>
            </a:r>
            <a:r>
              <a:rPr lang="en-US" dirty="0" smtClean="0"/>
              <a:t>) because many researchers in medical disciplines publish about topics that overlap with psychology, and various subareas, like neuropsychology.   For example,</a:t>
            </a:r>
          </a:p>
          <a:p>
            <a:pPr lvl="1"/>
            <a:r>
              <a:rPr lang="en-US" dirty="0" smtClean="0"/>
              <a:t>Drug treatments</a:t>
            </a:r>
          </a:p>
          <a:p>
            <a:pPr lvl="1"/>
            <a:r>
              <a:rPr lang="en-US" dirty="0" smtClean="0"/>
              <a:t>Sexual health</a:t>
            </a:r>
          </a:p>
          <a:p>
            <a:pPr lvl="1"/>
            <a:r>
              <a:rPr lang="en-US" dirty="0" smtClean="0"/>
              <a:t>Food and nutrition</a:t>
            </a:r>
          </a:p>
          <a:p>
            <a:pPr lvl="1"/>
            <a:r>
              <a:rPr lang="en-US" dirty="0" smtClean="0"/>
              <a:t>The psychology of particular diseases (such as cancer or diabetes)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76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would I use Academic Search Premier?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Psychology came about as a discipline as a combination of several other disciplines, including education, philosophy, and biology. </a:t>
            </a:r>
          </a:p>
          <a:p>
            <a:r>
              <a:rPr lang="en-US" dirty="0" smtClean="0"/>
              <a:t>In your search, you might want to cast a wide net, or disciplinary scope in your topic search.</a:t>
            </a:r>
          </a:p>
          <a:p>
            <a:r>
              <a:rPr lang="en-US" dirty="0" smtClean="0"/>
              <a:t>Further, psychology is incorporating more interdisciplinary perspectives into teaching and scholarship.</a:t>
            </a:r>
          </a:p>
          <a:p>
            <a:pPr lvl="1"/>
            <a:r>
              <a:rPr lang="en-US" dirty="0" smtClean="0"/>
              <a:t>For example, the Society for Teaching and Learning advocates </a:t>
            </a:r>
            <a:r>
              <a:rPr lang="en-US" dirty="0" err="1" smtClean="0"/>
              <a:t>transdisciplinarity</a:t>
            </a:r>
            <a:r>
              <a:rPr lang="en-US" dirty="0" smtClean="0"/>
              <a:t> as an important component of learning curriculum.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45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I get to Academic Search Premier?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Go to </a:t>
            </a:r>
            <a:r>
              <a:rPr lang="en-US" u="sng" dirty="0"/>
              <a:t>uml.edu</a:t>
            </a:r>
          </a:p>
          <a:p>
            <a:pPr marL="0" indent="0">
              <a:buNone/>
            </a:pPr>
            <a:r>
              <a:rPr lang="en-US" dirty="0"/>
              <a:t>2. Click on the link that says “Libraries” at the very top center of the page in light blue font underneath the address bar.</a:t>
            </a:r>
          </a:p>
          <a:p>
            <a:pPr marL="0" indent="0">
              <a:buNone/>
            </a:pPr>
            <a:r>
              <a:rPr lang="en-US" dirty="0"/>
              <a:t>3. Then click on “Databases” on the black, left side bar.  </a:t>
            </a:r>
          </a:p>
          <a:p>
            <a:pPr marL="514350" indent="-514350">
              <a:buAutoNum type="arabicPeriod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71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I get to Academic Search Premier?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Since Academic Search Premier</a:t>
            </a:r>
            <a:r>
              <a:rPr lang="en-US" dirty="0" smtClean="0"/>
              <a:t> </a:t>
            </a:r>
            <a:r>
              <a:rPr lang="en-US" dirty="0"/>
              <a:t>contains literature from so many disciplines, it is probably easiest to “Find databases alphabetically by title”</a:t>
            </a:r>
          </a:p>
          <a:p>
            <a:pPr marL="0" indent="0">
              <a:buNone/>
            </a:pPr>
            <a:r>
              <a:rPr lang="en-US" dirty="0"/>
              <a:t>4. Click on </a:t>
            </a:r>
            <a:r>
              <a:rPr lang="en-US" dirty="0" smtClean="0"/>
              <a:t>“A” or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5. Scroll down to Academic Search Premier</a:t>
            </a:r>
            <a:r>
              <a:rPr lang="en-US" dirty="0" smtClean="0"/>
              <a:t> </a:t>
            </a:r>
            <a:r>
              <a:rPr lang="en-US" dirty="0"/>
              <a:t>and click on it.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54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They look like </a:t>
            </a:r>
            <a:r>
              <a:rPr lang="en-US" dirty="0" err="1" smtClean="0"/>
              <a:t>PsycInfo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Once you “arrive” at the </a:t>
            </a:r>
            <a:r>
              <a:rPr lang="en-US" dirty="0" err="1" smtClean="0"/>
              <a:t>PsycArticles</a:t>
            </a:r>
            <a:r>
              <a:rPr lang="en-US" dirty="0" smtClean="0"/>
              <a:t> or Academic Search Premier databases, you will see that they look very similar to </a:t>
            </a:r>
            <a:r>
              <a:rPr lang="en-US" dirty="0" err="1" smtClean="0"/>
              <a:t>PsycInfo</a:t>
            </a:r>
            <a:r>
              <a:rPr lang="en-US" dirty="0" smtClean="0"/>
              <a:t>, and function in the same ways.</a:t>
            </a:r>
          </a:p>
          <a:p>
            <a:r>
              <a:rPr lang="en-US" dirty="0" smtClean="0"/>
              <a:t>See the tutorial on </a:t>
            </a:r>
            <a:r>
              <a:rPr lang="en-US" dirty="0" err="1" smtClean="0"/>
              <a:t>PsycInfo</a:t>
            </a:r>
            <a:r>
              <a:rPr lang="en-US" dirty="0" smtClean="0"/>
              <a:t> for information on</a:t>
            </a:r>
          </a:p>
          <a:p>
            <a:pPr lvl="1"/>
            <a:r>
              <a:rPr lang="en-US" dirty="0" smtClean="0"/>
              <a:t>Boolean operators</a:t>
            </a:r>
          </a:p>
          <a:p>
            <a:pPr lvl="1"/>
            <a:r>
              <a:rPr lang="en-US" dirty="0" smtClean="0"/>
              <a:t>Using the thesaurus</a:t>
            </a:r>
          </a:p>
          <a:p>
            <a:pPr lvl="1"/>
            <a:r>
              <a:rPr lang="en-US" dirty="0" smtClean="0"/>
              <a:t>Basic Search</a:t>
            </a:r>
          </a:p>
          <a:p>
            <a:pPr lvl="1"/>
            <a:r>
              <a:rPr lang="en-US" dirty="0" smtClean="0"/>
              <a:t>Advanced Search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58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cool feature…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When you “arrive” at the </a:t>
            </a:r>
            <a:r>
              <a:rPr lang="en-US" dirty="0" err="1" smtClean="0"/>
              <a:t>PsycArticles</a:t>
            </a:r>
            <a:r>
              <a:rPr lang="en-US" dirty="0" smtClean="0"/>
              <a:t> or Academic Search Premier main pages, at the top you will see a link labeled “Choose Databases”</a:t>
            </a:r>
          </a:p>
          <a:p>
            <a:r>
              <a:rPr lang="en-US" dirty="0" smtClean="0"/>
              <a:t>If you click on this link, you will see all the other databases sponsored by EBSCO host, and you can click on the ones that are relevant to your search topic.</a:t>
            </a:r>
          </a:p>
          <a:p>
            <a:r>
              <a:rPr lang="en-US" dirty="0" smtClean="0"/>
              <a:t>Then, you can search all of these databases at the same time!</a:t>
            </a:r>
          </a:p>
          <a:p>
            <a:pPr lvl="1"/>
            <a:r>
              <a:rPr lang="en-US" dirty="0" smtClean="0"/>
              <a:t>For example, I could search </a:t>
            </a:r>
            <a:r>
              <a:rPr lang="en-US" dirty="0" err="1" smtClean="0"/>
              <a:t>PsycArticles</a:t>
            </a:r>
            <a:r>
              <a:rPr lang="en-US" dirty="0" smtClean="0"/>
              <a:t>, </a:t>
            </a:r>
            <a:r>
              <a:rPr lang="en-US" dirty="0" err="1" smtClean="0"/>
              <a:t>PsycInfo</a:t>
            </a:r>
            <a:r>
              <a:rPr lang="en-US" dirty="0" smtClean="0"/>
              <a:t>, and ERIC all at once.  (See tutorials on </a:t>
            </a:r>
            <a:r>
              <a:rPr lang="en-US" dirty="0" err="1" smtClean="0"/>
              <a:t>PsycInfo</a:t>
            </a:r>
            <a:r>
              <a:rPr lang="en-US" dirty="0" smtClean="0"/>
              <a:t> and Eric for more information)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7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Google Scholar?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A G</a:t>
            </a:r>
            <a:r>
              <a:rPr lang="en-US" sz="3200" dirty="0" smtClean="0"/>
              <a:t>oogle Scholar </a:t>
            </a:r>
            <a:r>
              <a:rPr lang="en-US" sz="3200" dirty="0"/>
              <a:t>search will search the entire web for scholarly articles in any and all </a:t>
            </a:r>
            <a:r>
              <a:rPr lang="en-US" sz="3200" dirty="0" smtClean="0"/>
              <a:t>disciplines, including:</a:t>
            </a:r>
            <a:endParaRPr lang="en-US" sz="3200" dirty="0"/>
          </a:p>
          <a:p>
            <a:pPr lvl="1"/>
            <a:r>
              <a:rPr lang="en-US" dirty="0" smtClean="0"/>
              <a:t>Articles</a:t>
            </a:r>
          </a:p>
          <a:p>
            <a:pPr lvl="1"/>
            <a:r>
              <a:rPr lang="en-US" dirty="0" smtClean="0"/>
              <a:t>Theses and dissertations</a:t>
            </a:r>
          </a:p>
          <a:p>
            <a:pPr lvl="1"/>
            <a:r>
              <a:rPr lang="en-US" dirty="0" smtClean="0"/>
              <a:t>Books</a:t>
            </a:r>
          </a:p>
          <a:p>
            <a:pPr lvl="1"/>
            <a:r>
              <a:rPr lang="en-US" dirty="0" smtClean="0"/>
              <a:t>Abstracts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ourt </a:t>
            </a:r>
            <a:r>
              <a:rPr lang="en-US" dirty="0"/>
              <a:t>opinions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26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would I use Google Scholar?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As a psychology student, you might use </a:t>
            </a:r>
            <a:r>
              <a:rPr lang="en-US" dirty="0"/>
              <a:t>G</a:t>
            </a:r>
            <a:r>
              <a:rPr lang="en-US" dirty="0" smtClean="0"/>
              <a:t>oogle </a:t>
            </a:r>
            <a:r>
              <a:rPr lang="en-US" dirty="0"/>
              <a:t>S</a:t>
            </a:r>
            <a:r>
              <a:rPr lang="en-US" dirty="0" smtClean="0"/>
              <a:t>cholar (in addition to </a:t>
            </a:r>
            <a:r>
              <a:rPr lang="en-US" dirty="0" err="1" smtClean="0"/>
              <a:t>PsycInfo</a:t>
            </a:r>
            <a:r>
              <a:rPr lang="en-US" dirty="0" smtClean="0"/>
              <a:t>) also to cast a wide net, maybe even as a preliminary way to search your topic, or after you’ve searched other psychology databases to see if you’ve missed anything.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0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I get to Google Scholar?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Go to </a:t>
            </a:r>
            <a:r>
              <a:rPr lang="en-US" u="sng" dirty="0" smtClean="0"/>
              <a:t>google.com</a:t>
            </a:r>
            <a:endParaRPr lang="en-US" u="sng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smtClean="0"/>
              <a:t>Type “</a:t>
            </a:r>
            <a:r>
              <a:rPr lang="en-US" dirty="0" err="1" smtClean="0"/>
              <a:t>google</a:t>
            </a:r>
            <a:r>
              <a:rPr lang="en-US" dirty="0" smtClean="0"/>
              <a:t> scholar”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smtClean="0"/>
              <a:t>click </a:t>
            </a:r>
            <a:r>
              <a:rPr lang="en-US" dirty="0"/>
              <a:t>on </a:t>
            </a:r>
            <a:r>
              <a:rPr lang="en-US" dirty="0" smtClean="0"/>
              <a:t> the first link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OR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Go to </a:t>
            </a:r>
            <a:r>
              <a:rPr lang="en-US" dirty="0">
                <a:hlinkClick r:id="rId2"/>
              </a:rPr>
              <a:t>http://scholar.google.com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pPr marL="514350" indent="-514350">
              <a:buAutoNum type="arabicPeriod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6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dirty="0" smtClean="0"/>
              <a:t>1) State goal of this tutorial</a:t>
            </a:r>
          </a:p>
          <a:p>
            <a:r>
              <a:rPr lang="en-US" dirty="0" smtClean="0"/>
              <a:t>2) What are other databases and websites I might use to find information in psychology?  </a:t>
            </a:r>
          </a:p>
          <a:p>
            <a:r>
              <a:rPr lang="en-US" dirty="0" smtClean="0"/>
              <a:t>3) How are they different from </a:t>
            </a:r>
            <a:r>
              <a:rPr lang="en-US" dirty="0" err="1" smtClean="0"/>
              <a:t>google</a:t>
            </a:r>
            <a:r>
              <a:rPr lang="en-US" dirty="0" smtClean="0"/>
              <a:t>?</a:t>
            </a:r>
          </a:p>
          <a:p>
            <a:r>
              <a:rPr lang="en-US" dirty="0"/>
              <a:t>4</a:t>
            </a:r>
            <a:r>
              <a:rPr lang="en-US" dirty="0" smtClean="0"/>
              <a:t>) How to I access them online?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42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Scholar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Searching Google Scholar is just like searching </a:t>
            </a:r>
            <a:r>
              <a:rPr lang="en-US" dirty="0" err="1" smtClean="0"/>
              <a:t>google</a:t>
            </a:r>
            <a:r>
              <a:rPr lang="en-US" dirty="0" smtClean="0"/>
              <a:t>, except that the results are scholarly sources.</a:t>
            </a:r>
            <a:endParaRPr lang="en-US" dirty="0"/>
          </a:p>
          <a:p>
            <a:r>
              <a:rPr lang="en-US" dirty="0" smtClean="0"/>
              <a:t>For example, if I search </a:t>
            </a:r>
            <a:r>
              <a:rPr lang="en-US" dirty="0" err="1" smtClean="0"/>
              <a:t>google</a:t>
            </a:r>
            <a:r>
              <a:rPr lang="en-US" dirty="0" smtClean="0"/>
              <a:t> for “adolescent development” I get 44,100,000 results, including all kinds of websites and non-academic sites.</a:t>
            </a:r>
            <a:endParaRPr lang="en-US" dirty="0"/>
          </a:p>
          <a:p>
            <a:r>
              <a:rPr lang="en-US" dirty="0" smtClean="0"/>
              <a:t>If I search Google Scholar with the same search terms, I get 1,750,000 results, which is still a lot, but will point me in the direction of scholarly research.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832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concludes this tutorial on how to use other databases and websites, including </a:t>
            </a:r>
            <a:r>
              <a:rPr lang="en-US" dirty="0" err="1" smtClean="0"/>
              <a:t>PsycArticles</a:t>
            </a:r>
            <a:r>
              <a:rPr lang="en-US" dirty="0" smtClean="0"/>
              <a:t>, Academic Search Premier, and Google Scholar.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1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tutorial is to introduce you to other databases that might be relevant </a:t>
            </a:r>
            <a:r>
              <a:rPr lang="en-US" smtClean="0"/>
              <a:t>to psychology.</a:t>
            </a:r>
            <a:endParaRPr lang="en-US" dirty="0" smtClean="0"/>
          </a:p>
          <a:p>
            <a:pPr marL="457200" lvl="1" indent="0">
              <a:buNone/>
            </a:pPr>
            <a:endParaRPr lang="en-US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2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tutorial you should be able to </a:t>
            </a:r>
            <a:endParaRPr lang="en-US" dirty="0" smtClean="0"/>
          </a:p>
          <a:p>
            <a:pPr lvl="1"/>
            <a:r>
              <a:rPr lang="en-US" dirty="0" smtClean="0"/>
              <a:t>Navigate the web to get to </a:t>
            </a:r>
          </a:p>
          <a:p>
            <a:pPr lvl="2"/>
            <a:r>
              <a:rPr lang="en-US" dirty="0" err="1" smtClean="0"/>
              <a:t>PsycArticles</a:t>
            </a:r>
            <a:endParaRPr lang="en-US" dirty="0" smtClean="0"/>
          </a:p>
          <a:p>
            <a:pPr lvl="2"/>
            <a:r>
              <a:rPr lang="en-US" dirty="0" smtClean="0"/>
              <a:t>Academic </a:t>
            </a:r>
            <a:r>
              <a:rPr lang="en-US" dirty="0"/>
              <a:t>Search </a:t>
            </a:r>
            <a:r>
              <a:rPr lang="en-US" dirty="0" smtClean="0"/>
              <a:t>Premier</a:t>
            </a:r>
          </a:p>
          <a:p>
            <a:pPr lvl="2"/>
            <a:r>
              <a:rPr lang="en-US" dirty="0"/>
              <a:t>Google </a:t>
            </a:r>
            <a:r>
              <a:rPr lang="en-US" dirty="0" smtClean="0"/>
              <a:t>Scholar</a:t>
            </a:r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24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is are these databases different from Google?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google</a:t>
            </a:r>
            <a:r>
              <a:rPr lang="en-US" dirty="0" smtClean="0"/>
              <a:t> search will search the entire web for anything and everything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A </a:t>
            </a:r>
            <a:r>
              <a:rPr lang="en-US" sz="3200" dirty="0" err="1"/>
              <a:t>google.scholar</a:t>
            </a:r>
            <a:r>
              <a:rPr lang="en-US" sz="3200" dirty="0"/>
              <a:t> search will search the entire web for scholarly articles in any and all disciplines</a:t>
            </a:r>
          </a:p>
          <a:p>
            <a:r>
              <a:rPr lang="en-US" dirty="0" smtClean="0"/>
              <a:t>Each of these databases will search only scholarly publications related to their intended scope.</a:t>
            </a:r>
          </a:p>
          <a:p>
            <a:pPr lvl="1"/>
            <a:r>
              <a:rPr lang="en-US" dirty="0" err="1" smtClean="0"/>
              <a:t>PsycArticles</a:t>
            </a:r>
            <a:r>
              <a:rPr lang="en-US" dirty="0"/>
              <a:t>:  </a:t>
            </a:r>
            <a:r>
              <a:rPr lang="en-US" dirty="0" smtClean="0"/>
              <a:t>psychology</a:t>
            </a:r>
          </a:p>
          <a:p>
            <a:pPr lvl="1"/>
            <a:r>
              <a:rPr lang="en-US" dirty="0" smtClean="0"/>
              <a:t>Academic Search Premier: most academic disciplines, including science, social science &amp; humanities.</a:t>
            </a: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07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</a:t>
            </a:r>
            <a:r>
              <a:rPr lang="en-US" dirty="0" err="1" smtClean="0"/>
              <a:t>PsycArticles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PsycArticles</a:t>
            </a:r>
            <a:r>
              <a:rPr lang="en-US" dirty="0" smtClean="0"/>
              <a:t> contains full text journal articles published by a select number of publishers in psychology.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4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would I use </a:t>
            </a:r>
            <a:r>
              <a:rPr lang="en-US" dirty="0" err="1" smtClean="0"/>
              <a:t>PsycArticles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PsycInfo</a:t>
            </a:r>
            <a:r>
              <a:rPr lang="en-US" dirty="0"/>
              <a:t> contains many more sources and publishers than </a:t>
            </a:r>
            <a:r>
              <a:rPr lang="en-US" dirty="0" err="1"/>
              <a:t>PsycArticles</a:t>
            </a:r>
            <a:r>
              <a:rPr lang="en-US" dirty="0" smtClean="0"/>
              <a:t>, but you might use it as another way to search, and for more full-text articles.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8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I get to </a:t>
            </a:r>
            <a:r>
              <a:rPr lang="en-US" dirty="0" err="1" smtClean="0"/>
              <a:t>PsycArticles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Here is one way to get to ERIC</a:t>
            </a:r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Go to </a:t>
            </a:r>
            <a:r>
              <a:rPr lang="en-US" u="sng" dirty="0"/>
              <a:t>uml.edu</a:t>
            </a:r>
          </a:p>
          <a:p>
            <a:pPr marL="0" indent="0">
              <a:buNone/>
            </a:pPr>
            <a:r>
              <a:rPr lang="en-US" dirty="0"/>
              <a:t>2. Click on the link that says “Libraries” at the very top center of the page in light blue font underneath the address bar.</a:t>
            </a:r>
          </a:p>
          <a:p>
            <a:pPr marL="0" indent="0">
              <a:buNone/>
            </a:pPr>
            <a:r>
              <a:rPr lang="en-US" dirty="0"/>
              <a:t>3. Then click on “Databases” on the black, left side bar.  </a:t>
            </a:r>
          </a:p>
          <a:p>
            <a:pPr marL="514350" indent="-514350">
              <a:buAutoNum type="arabicPeriod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82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get to </a:t>
            </a:r>
            <a:r>
              <a:rPr lang="en-US" dirty="0" err="1" smtClean="0"/>
              <a:t>PsycArticles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Here you can browse by subject area. 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Click </a:t>
            </a:r>
            <a:r>
              <a:rPr lang="en-US" dirty="0"/>
              <a:t>on </a:t>
            </a:r>
            <a:r>
              <a:rPr lang="en-US" dirty="0" smtClean="0"/>
              <a:t>“Psychology.”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page has links to the relevant databases in </a:t>
            </a:r>
            <a:r>
              <a:rPr lang="en-US" dirty="0" smtClean="0"/>
              <a:t>education.  </a:t>
            </a:r>
          </a:p>
          <a:p>
            <a:r>
              <a:rPr lang="en-US" dirty="0" smtClean="0"/>
              <a:t>Click on </a:t>
            </a:r>
            <a:r>
              <a:rPr lang="en-US" dirty="0" err="1" smtClean="0"/>
              <a:t>PsycArticles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53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ysClr val="window" lastClr="FFFFFF"/>
      </a:lt1>
      <a:dk2>
        <a:srgbClr val="F79646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3086</TotalTime>
  <Words>1382</Words>
  <Application>Microsoft Office PowerPoint</Application>
  <PresentationFormat>On-screen Show (4:3)</PresentationFormat>
  <Paragraphs>137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Databases</vt:lpstr>
      <vt:lpstr>Steps in this tutorial</vt:lpstr>
      <vt:lpstr>Goal</vt:lpstr>
      <vt:lpstr>Objectives</vt:lpstr>
      <vt:lpstr>How is are these databases different from Google?</vt:lpstr>
      <vt:lpstr>What is PsycArticles?</vt:lpstr>
      <vt:lpstr>Why would I use PsycArticles?</vt:lpstr>
      <vt:lpstr>How do I get to PsycArticles?</vt:lpstr>
      <vt:lpstr>How do I get to PsycArticles?</vt:lpstr>
      <vt:lpstr>What is Academic Search Premier?</vt:lpstr>
      <vt:lpstr>Why would I use Academic Search Premier?</vt:lpstr>
      <vt:lpstr>Why would I use Academic Search Premier?</vt:lpstr>
      <vt:lpstr>How do I get to Academic Search Premier?</vt:lpstr>
      <vt:lpstr>How do I get to Academic Search Premier?</vt:lpstr>
      <vt:lpstr>They look like PsycInfo!</vt:lpstr>
      <vt:lpstr>Another cool feature…</vt:lpstr>
      <vt:lpstr>What is Google Scholar?</vt:lpstr>
      <vt:lpstr>Why would I use Google Scholar?</vt:lpstr>
      <vt:lpstr>How do I get to Google Scholar?</vt:lpstr>
      <vt:lpstr>Google Scholar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In-text citations</dc:title>
  <dc:creator>Dottolo, Andrea L</dc:creator>
  <cp:lastModifiedBy>Mary</cp:lastModifiedBy>
  <cp:revision>101</cp:revision>
  <dcterms:created xsi:type="dcterms:W3CDTF">2012-05-15T19:26:11Z</dcterms:created>
  <dcterms:modified xsi:type="dcterms:W3CDTF">2013-09-21T19:43:50Z</dcterms:modified>
</cp:coreProperties>
</file>