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14" r:id="rId2"/>
    <p:sldId id="315" r:id="rId3"/>
    <p:sldId id="316" r:id="rId4"/>
    <p:sldId id="317" r:id="rId5"/>
    <p:sldId id="327" r:id="rId6"/>
    <p:sldId id="326" r:id="rId7"/>
    <p:sldId id="318" r:id="rId8"/>
    <p:sldId id="332" r:id="rId9"/>
    <p:sldId id="319" r:id="rId10"/>
    <p:sldId id="320" r:id="rId11"/>
    <p:sldId id="298" r:id="rId12"/>
    <p:sldId id="282" r:id="rId13"/>
    <p:sldId id="331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3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3D77D-F8BE-444C-A428-489D6BDDC77A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9EB53-6482-4A04-8EC1-0A11F96B4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48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7D348-CA45-4657-A9D7-BEADA417BC4D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6191-EDE8-42B0-ABDC-C6A37C689793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A926-1DAE-4774-82EF-B6A7A164B65A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35AC-97D5-4936-B134-63C984D8CEBE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2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19931-5233-414D-975E-51BB15C02081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8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533BF-0979-45A3-875D-609E5DFAAF2C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6FD8-8FDC-4DA9-8F10-C6019A1EBF3F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5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53C97-2DA6-40CD-97F1-9B866E0A5198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9135-6872-4A4D-BD73-C873AC49AEE6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1E92-244C-4FCE-88E6-91B6500ABFE1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3E49-0819-4C14-9BA2-1B6ABC661EF9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4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ACB3D-A05D-49EF-AB59-33D8B49CD531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94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ypages.valdosta.edu/mwhatley/3600/APA_GERA_Final.pdf" TargetMode="External"/><Relationship Id="rId2" Type="http://schemas.openxmlformats.org/officeDocument/2006/relationships/hyperlink" Target="http://owl.english.purdue.edu/owl/resource/560/18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un.edu/plunk/apa.p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ypages.valdosta.edu/mwhatley/3600/APA_GERA_Final.pdf" TargetMode="External"/><Relationship Id="rId2" Type="http://schemas.openxmlformats.org/officeDocument/2006/relationships/hyperlink" Target="http://owl.english.purdue.edu/owl/resource/560/18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un.edu/plunk/apa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APA format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629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On your title page, you made a running head. This was done by creating a page header. </a:t>
            </a:r>
          </a:p>
          <a:p>
            <a:r>
              <a:rPr lang="en-US" dirty="0" smtClean="0"/>
              <a:t>In </a:t>
            </a:r>
            <a:r>
              <a:rPr lang="en-US" dirty="0"/>
              <a:t>Microsoft Word, you insert a page header under the “Insert” tab, under “Header.”</a:t>
            </a:r>
          </a:p>
          <a:p>
            <a:r>
              <a:rPr lang="en-US" dirty="0" smtClean="0"/>
              <a:t>The </a:t>
            </a:r>
            <a:r>
              <a:rPr lang="en-US" dirty="0"/>
              <a:t>words </a:t>
            </a:r>
            <a:r>
              <a:rPr lang="en-US" dirty="0">
                <a:solidFill>
                  <a:srgbClr val="FF0000"/>
                </a:solidFill>
              </a:rPr>
              <a:t>Running head: </a:t>
            </a:r>
            <a:r>
              <a:rPr lang="en-US" dirty="0"/>
              <a:t>(followed by a colon) </a:t>
            </a:r>
            <a:r>
              <a:rPr lang="en-US" dirty="0" smtClean="0"/>
              <a:t>DO NOT APPEAR on the abstract page.  Only your page header appears. </a:t>
            </a:r>
          </a:p>
          <a:p>
            <a:r>
              <a:rPr lang="en-US" dirty="0" smtClean="0"/>
              <a:t>On </a:t>
            </a:r>
            <a:r>
              <a:rPr lang="en-US" dirty="0"/>
              <a:t>all the other pages of your paper, </a:t>
            </a:r>
            <a:r>
              <a:rPr lang="en-US" dirty="0" smtClean="0"/>
              <a:t>beginning on the abstract page, only </a:t>
            </a:r>
            <a:r>
              <a:rPr lang="en-US" dirty="0"/>
              <a:t>the actual abbreviated title appears, and not the </a:t>
            </a:r>
            <a:r>
              <a:rPr lang="en-US" i="1" dirty="0"/>
              <a:t>words </a:t>
            </a:r>
            <a:r>
              <a:rPr lang="en-US" dirty="0"/>
              <a:t>“Running head.” </a:t>
            </a:r>
          </a:p>
          <a:p>
            <a:r>
              <a:rPr lang="en-US" dirty="0"/>
              <a:t>The </a:t>
            </a:r>
            <a:r>
              <a:rPr lang="en-US" dirty="0" smtClean="0"/>
              <a:t>page header appears </a:t>
            </a:r>
            <a:r>
              <a:rPr lang="en-US" dirty="0"/>
              <a:t>in ALL CAPITAL </a:t>
            </a:r>
            <a:r>
              <a:rPr lang="en-US" dirty="0" smtClean="0"/>
              <a:t>LETTERS, flush left.  This means it begins all the way at the left margin.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61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header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EFFECTS OF AGE ON DETECTION OF EMOTION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RESEARCH METHODS AND REAL-LIFE EVENTS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MINDFULNESS AND WELL BEING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94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3820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In the header,  insert page numbers flush right.  This means all the way to the right margin. </a:t>
            </a:r>
            <a:r>
              <a:rPr lang="en-US" sz="2800" dirty="0" smtClean="0"/>
              <a:t> If you did this for your title page, it should continue to number the rest of your pages.</a:t>
            </a:r>
          </a:p>
          <a:p>
            <a:r>
              <a:rPr lang="en-US" sz="2800" dirty="0" smtClean="0"/>
              <a:t>The number </a:t>
            </a:r>
            <a:r>
              <a:rPr lang="en-US" sz="2800" dirty="0">
                <a:solidFill>
                  <a:srgbClr val="FF0000"/>
                </a:solidFill>
              </a:rPr>
              <a:t>2</a:t>
            </a:r>
            <a:r>
              <a:rPr lang="en-US" sz="2800" dirty="0" smtClean="0"/>
              <a:t> appears on upper right corner the abstract page.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dirty="0" smtClean="0"/>
              <a:t>Be sure to follow a model for APA 6</a:t>
            </a:r>
            <a:r>
              <a:rPr lang="en-US" baseline="30000" dirty="0" smtClean="0"/>
              <a:t>th</a:t>
            </a:r>
            <a:r>
              <a:rPr lang="en-US" dirty="0" smtClean="0"/>
              <a:t> edition exactly!</a:t>
            </a:r>
          </a:p>
          <a:p>
            <a:pPr lvl="1"/>
            <a:r>
              <a:rPr lang="en-US" dirty="0">
                <a:hlinkClick r:id="rId2"/>
              </a:rPr>
              <a:t>http://owl.english.purdue.edu/owl/resource/560/18/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http://mypages.valdosta.edu/mwhatley/3600/APA_GERA_Final.pdf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http://www.csun.edu/plunk/apa.pdf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81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first line of your abstract page, (page 2), center the word </a:t>
            </a:r>
            <a:r>
              <a:rPr lang="en-US" dirty="0" smtClean="0">
                <a:solidFill>
                  <a:srgbClr val="FF0000"/>
                </a:solidFill>
              </a:rPr>
              <a:t>Abstract</a:t>
            </a:r>
            <a:r>
              <a:rPr lang="en-US" dirty="0" smtClean="0"/>
              <a:t>.  Like this: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Abstract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word Abstract is NOT in bold, italics, underlining or quotation marks.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90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abstract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next line after the title </a:t>
            </a:r>
            <a:r>
              <a:rPr lang="en-US" dirty="0" smtClean="0">
                <a:solidFill>
                  <a:srgbClr val="FF0000"/>
                </a:solidFill>
              </a:rPr>
              <a:t>Abstract </a:t>
            </a:r>
            <a:r>
              <a:rPr lang="en-US" dirty="0" smtClean="0"/>
              <a:t>appears, begin your paragraph.  Do not indent.  This means your first word should appear flush left, or all the way at the left margin.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54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abstract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important thing to remember about writing an abstract is to be </a:t>
            </a:r>
            <a:r>
              <a:rPr lang="en-US" i="1" dirty="0" smtClean="0"/>
              <a:t>concise.</a:t>
            </a:r>
            <a:r>
              <a:rPr lang="en-US" dirty="0" smtClean="0"/>
              <a:t>  You may need to write several drafts, omitting unnecessary words. </a:t>
            </a:r>
            <a:endParaRPr lang="en-US" dirty="0"/>
          </a:p>
          <a:p>
            <a:r>
              <a:rPr lang="en-US" dirty="0" smtClean="0"/>
              <a:t>Do not underestimate the time it will take you to write an abstract.  It can be tricky and time consuming!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22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the 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Your abstract must describe:</a:t>
            </a:r>
          </a:p>
          <a:p>
            <a:pPr lvl="1"/>
            <a:r>
              <a:rPr lang="en-US" dirty="0" smtClean="0"/>
              <a:t>Your research topic or problem under investigation</a:t>
            </a:r>
          </a:p>
          <a:p>
            <a:pPr lvl="1"/>
            <a:r>
              <a:rPr lang="en-US" dirty="0" smtClean="0"/>
              <a:t>The participants</a:t>
            </a:r>
          </a:p>
          <a:p>
            <a:pPr lvl="1"/>
            <a:r>
              <a:rPr lang="en-US" dirty="0" smtClean="0"/>
              <a:t>Method </a:t>
            </a:r>
          </a:p>
          <a:p>
            <a:pPr lvl="1"/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Conclusions and implications</a:t>
            </a:r>
          </a:p>
          <a:p>
            <a:pPr lvl="1"/>
            <a:endParaRPr lang="en-US" dirty="0"/>
          </a:p>
          <a:p>
            <a:r>
              <a:rPr lang="en-US" dirty="0" smtClean="0"/>
              <a:t>Now let’s examine each component.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22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first sentence of your abstract generally  describes your research topic.  </a:t>
            </a:r>
            <a:endParaRPr lang="en-US" dirty="0"/>
          </a:p>
          <a:p>
            <a:r>
              <a:rPr lang="en-US" dirty="0" smtClean="0"/>
              <a:t>Try to keep it to one sentence only.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 sample abstract for this following section is from the text </a:t>
            </a:r>
            <a:r>
              <a:rPr lang="en-US" sz="2400" i="1" dirty="0" smtClean="0"/>
              <a:t>Essentials of Research Methods in Psychology </a:t>
            </a:r>
            <a:r>
              <a:rPr lang="en-US" sz="2400" dirty="0" smtClean="0"/>
              <a:t>(</a:t>
            </a:r>
            <a:r>
              <a:rPr lang="en-US" sz="2400" dirty="0" err="1" smtClean="0"/>
              <a:t>Zechmeister</a:t>
            </a:r>
            <a:r>
              <a:rPr lang="en-US" sz="2400" dirty="0" smtClean="0"/>
              <a:t>, </a:t>
            </a:r>
            <a:r>
              <a:rPr lang="en-US" sz="2400" dirty="0" err="1" smtClean="0"/>
              <a:t>Zechmeister</a:t>
            </a:r>
            <a:r>
              <a:rPr lang="en-US" sz="2400" dirty="0" smtClean="0"/>
              <a:t> &amp; Shaughnessy, 2001)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0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topic-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We examined the extent to which students who take a research methods course improve their reasoning about real-life events.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Notice that this first sentence of the abstract describes the study in a general way.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92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 &amp; Method-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Undergraduates in research methods and developmental psychology courses on methodological and statistical reasoning were tested at the beginning and the end of the term.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Notice that the participants and method are condensed into this one sentence.  </a:t>
            </a:r>
          </a:p>
          <a:p>
            <a:r>
              <a:rPr lang="en-US" dirty="0" smtClean="0"/>
              <a:t>This one sentence tells us about the sample, the design, and the content of the measures.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17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1) State goal of this tutorial</a:t>
            </a:r>
          </a:p>
          <a:p>
            <a:r>
              <a:rPr lang="en-US" dirty="0" smtClean="0"/>
              <a:t>2) Parts of an APA research paper</a:t>
            </a:r>
          </a:p>
          <a:p>
            <a:r>
              <a:rPr lang="en-US" dirty="0" smtClean="0"/>
              <a:t>3) </a:t>
            </a:r>
            <a:r>
              <a:rPr lang="en-US" dirty="0"/>
              <a:t>P</a:t>
            </a:r>
            <a:r>
              <a:rPr lang="en-US" dirty="0" smtClean="0"/>
              <a:t>arts of the abstract</a:t>
            </a:r>
          </a:p>
          <a:p>
            <a:r>
              <a:rPr lang="en-US" dirty="0" smtClean="0"/>
              <a:t>4) Explanations of components and formatting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61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As expected, reasoning scores of research methods students improved more than did scores of developmental psychology students.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Here we see evidence of the hypothesis (“as expected”) and the results.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69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&amp; Implications-Example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These results have implications for teaching because they support the notion that the content of research methods courses has real-life value.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The conclusions and implications answer the question, “who cares?” or “so what?”  </a:t>
            </a:r>
          </a:p>
          <a:p>
            <a:r>
              <a:rPr lang="en-US" dirty="0" smtClean="0"/>
              <a:t>It is okay to use the word “implications” in your abstract.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07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Abstract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We </a:t>
            </a:r>
            <a:r>
              <a:rPr lang="en-US" dirty="0">
                <a:solidFill>
                  <a:srgbClr val="FF0000"/>
                </a:solidFill>
              </a:rPr>
              <a:t>examined the extent to which students who take a research methods course improve their reasoning about real-life </a:t>
            </a:r>
            <a:r>
              <a:rPr lang="en-US" dirty="0" smtClean="0">
                <a:solidFill>
                  <a:srgbClr val="FF0000"/>
                </a:solidFill>
              </a:rPr>
              <a:t>events. Undergraduates </a:t>
            </a:r>
            <a:r>
              <a:rPr lang="en-US" dirty="0">
                <a:solidFill>
                  <a:srgbClr val="FF0000"/>
                </a:solidFill>
              </a:rPr>
              <a:t>in research methods and developmental psychology courses on methodological and statistical reasoning were tested at the beginning and the end of the </a:t>
            </a:r>
            <a:r>
              <a:rPr lang="en-US" dirty="0" smtClean="0">
                <a:solidFill>
                  <a:srgbClr val="FF0000"/>
                </a:solidFill>
              </a:rPr>
              <a:t>term. As </a:t>
            </a:r>
            <a:r>
              <a:rPr lang="en-US" dirty="0">
                <a:solidFill>
                  <a:srgbClr val="FF0000"/>
                </a:solidFill>
              </a:rPr>
              <a:t>expected, reasoning scores of research methods students improved more than did scores of developmental psychology </a:t>
            </a:r>
            <a:r>
              <a:rPr lang="en-US" dirty="0" smtClean="0">
                <a:solidFill>
                  <a:srgbClr val="FF0000"/>
                </a:solidFill>
              </a:rPr>
              <a:t>students. These </a:t>
            </a:r>
            <a:r>
              <a:rPr lang="en-US" dirty="0">
                <a:solidFill>
                  <a:srgbClr val="FF0000"/>
                </a:solidFill>
              </a:rPr>
              <a:t>results have implications for teaching because they support the notion that the content of research methods courses has real-life value.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This concludes the tutorial on formatting your title page in APA format.  See related tutorials on:</a:t>
            </a:r>
          </a:p>
          <a:p>
            <a:pPr lvl="1"/>
            <a:r>
              <a:rPr lang="en-US" dirty="0" smtClean="0"/>
              <a:t>Abstract</a:t>
            </a:r>
          </a:p>
          <a:p>
            <a:pPr lvl="1"/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Results </a:t>
            </a:r>
          </a:p>
          <a:p>
            <a:pPr lvl="1"/>
            <a:r>
              <a:rPr lang="en-US" dirty="0" smtClean="0"/>
              <a:t>Discussion</a:t>
            </a:r>
          </a:p>
          <a:p>
            <a:pPr lvl="1"/>
            <a:r>
              <a:rPr lang="en-US" dirty="0" smtClean="0"/>
              <a:t>References</a:t>
            </a:r>
          </a:p>
          <a:p>
            <a:pPr lvl="1"/>
            <a:r>
              <a:rPr lang="en-US" dirty="0" smtClean="0"/>
              <a:t>In-text citations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39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tutorial is to show you how to correctly format an abstract in APA format</a:t>
            </a:r>
            <a:r>
              <a:rPr lang="en-US" i="1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Parts of an APA research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a research paper, APA style requires several standard components.  Your paper should include the following sections:</a:t>
            </a:r>
          </a:p>
          <a:p>
            <a:pPr lvl="1"/>
            <a:r>
              <a:rPr lang="en-US" dirty="0" smtClean="0"/>
              <a:t>Title page</a:t>
            </a:r>
          </a:p>
          <a:p>
            <a:pPr lvl="1"/>
            <a:r>
              <a:rPr lang="en-US" dirty="0" smtClean="0"/>
              <a:t>Abstract</a:t>
            </a:r>
          </a:p>
          <a:p>
            <a:pPr lvl="1"/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Discussion </a:t>
            </a:r>
          </a:p>
          <a:p>
            <a:pPr lvl="1"/>
            <a:r>
              <a:rPr lang="en-US" dirty="0" smtClean="0"/>
              <a:t>References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4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Manuscript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</a:t>
            </a:r>
            <a:r>
              <a:rPr lang="en-US" i="1" u="sng" dirty="0" smtClean="0"/>
              <a:t>entire</a:t>
            </a:r>
            <a:r>
              <a:rPr lang="en-US" i="1" dirty="0" smtClean="0"/>
              <a:t> </a:t>
            </a:r>
            <a:r>
              <a:rPr lang="en-US" dirty="0" smtClean="0"/>
              <a:t>paper should be:</a:t>
            </a:r>
          </a:p>
          <a:p>
            <a:pPr lvl="1"/>
            <a:r>
              <a:rPr lang="en-US" dirty="0" smtClean="0"/>
              <a:t>Double spaced</a:t>
            </a:r>
          </a:p>
          <a:p>
            <a:pPr lvl="1"/>
            <a:r>
              <a:rPr lang="en-US" dirty="0" smtClean="0"/>
              <a:t>12 point font</a:t>
            </a:r>
          </a:p>
          <a:p>
            <a:pPr lvl="1"/>
            <a:r>
              <a:rPr lang="en-US" dirty="0" smtClean="0"/>
              <a:t>Times New Roman font</a:t>
            </a:r>
          </a:p>
          <a:p>
            <a:pPr lvl="1"/>
            <a:r>
              <a:rPr lang="en-US" dirty="0" smtClean="0"/>
              <a:t>One-inch margins at top, bottom, right and left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26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This tutorial will focus only on formatting your abstract.</a:t>
            </a:r>
          </a:p>
          <a:p>
            <a:r>
              <a:rPr lang="en-US" dirty="0" smtClean="0"/>
              <a:t>For some guided examples, see the links below.  Remember to follow the format </a:t>
            </a:r>
            <a:r>
              <a:rPr lang="en-US" i="1" dirty="0" smtClean="0"/>
              <a:t>exactly.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owl.english.purdue.edu/owl/resource/560/18/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mypages.valdosta.edu/mwhatley/3600/APA_GERA_Final.pdf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www.csun.edu/plunk/apa.pdf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40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tutorial you should be able to </a:t>
            </a:r>
            <a:endParaRPr lang="en-US" dirty="0" smtClean="0"/>
          </a:p>
          <a:p>
            <a:pPr lvl="1"/>
            <a:r>
              <a:rPr lang="en-US" dirty="0" smtClean="0"/>
              <a:t>Know what components of information are necessary for formatting your abstract</a:t>
            </a:r>
          </a:p>
          <a:p>
            <a:pPr lvl="1"/>
            <a:r>
              <a:rPr lang="en-US" dirty="0" smtClean="0"/>
              <a:t>Apply the basic rules of formatting an abstract page in APA style.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76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abstract?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abstract is a brief summary paragraph of your study.  It should be between 150 and 250 words.</a:t>
            </a:r>
          </a:p>
          <a:p>
            <a:r>
              <a:rPr lang="en-US" dirty="0" smtClean="0"/>
              <a:t>Your </a:t>
            </a:r>
            <a:r>
              <a:rPr lang="en-US" dirty="0"/>
              <a:t>abstract </a:t>
            </a:r>
            <a:r>
              <a:rPr lang="en-US" dirty="0" smtClean="0"/>
              <a:t>contains your information about your research topic or problem, </a:t>
            </a:r>
            <a:r>
              <a:rPr lang="en-US" dirty="0"/>
              <a:t>participants, methods, </a:t>
            </a:r>
            <a:r>
              <a:rPr lang="en-US" dirty="0" smtClean="0"/>
              <a:t>results, </a:t>
            </a:r>
            <a:r>
              <a:rPr lang="en-US" dirty="0"/>
              <a:t>and </a:t>
            </a:r>
            <a:r>
              <a:rPr lang="en-US" dirty="0" smtClean="0"/>
              <a:t>conclusions/implications. </a:t>
            </a:r>
          </a:p>
          <a:p>
            <a:r>
              <a:rPr lang="en-US" dirty="0" smtClean="0"/>
              <a:t>You </a:t>
            </a:r>
            <a:r>
              <a:rPr lang="en-US" dirty="0"/>
              <a:t>usually write the abstract last, after the entire paper is written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abstract is on a separate page.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61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an abstract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title page must contain the following components:</a:t>
            </a:r>
          </a:p>
          <a:p>
            <a:pPr lvl="1"/>
            <a:r>
              <a:rPr lang="en-US" dirty="0" smtClean="0"/>
              <a:t>Page header</a:t>
            </a:r>
          </a:p>
          <a:p>
            <a:pPr lvl="1"/>
            <a:r>
              <a:rPr lang="en-US" dirty="0" smtClean="0"/>
              <a:t>Page number (it will be page 2)</a:t>
            </a:r>
          </a:p>
          <a:p>
            <a:pPr lvl="1"/>
            <a:r>
              <a:rPr lang="en-US" dirty="0" smtClean="0"/>
              <a:t>The word </a:t>
            </a:r>
            <a:r>
              <a:rPr lang="en-US" dirty="0" smtClean="0">
                <a:solidFill>
                  <a:srgbClr val="FF0000"/>
                </a:solidFill>
              </a:rPr>
              <a:t>Abstract</a:t>
            </a:r>
          </a:p>
          <a:p>
            <a:pPr lvl="1"/>
            <a:r>
              <a:rPr lang="en-US" dirty="0" smtClean="0"/>
              <a:t>Your abstract</a:t>
            </a:r>
          </a:p>
          <a:p>
            <a:r>
              <a:rPr lang="en-US" dirty="0" smtClean="0"/>
              <a:t>Now let’s review each part.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2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292934"/>
      </a:dk1>
      <a:lt1>
        <a:srgbClr val="FFFFFF"/>
      </a:lt1>
      <a:dk2>
        <a:srgbClr val="007033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2075</TotalTime>
  <Words>1417</Words>
  <Application>Microsoft Office PowerPoint</Application>
  <PresentationFormat>On-screen Show (4:3)</PresentationFormat>
  <Paragraphs>181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Abstract</vt:lpstr>
      <vt:lpstr>Steps in this tutorial</vt:lpstr>
      <vt:lpstr>Goal</vt:lpstr>
      <vt:lpstr>Parts of an APA research paper</vt:lpstr>
      <vt:lpstr>Manuscript basic rules</vt:lpstr>
      <vt:lpstr>Abstract</vt:lpstr>
      <vt:lpstr>Objectives</vt:lpstr>
      <vt:lpstr>What is an abstract?</vt:lpstr>
      <vt:lpstr>Parts of an abstract page</vt:lpstr>
      <vt:lpstr>Page header</vt:lpstr>
      <vt:lpstr>Page header examples</vt:lpstr>
      <vt:lpstr>Page numbers</vt:lpstr>
      <vt:lpstr>Abstract</vt:lpstr>
      <vt:lpstr>Your abstract paragraph</vt:lpstr>
      <vt:lpstr>Your abstract paragraph</vt:lpstr>
      <vt:lpstr>Parts of the abstract</vt:lpstr>
      <vt:lpstr>Research topic</vt:lpstr>
      <vt:lpstr>Research topic- example</vt:lpstr>
      <vt:lpstr>Participants &amp; Method- example</vt:lpstr>
      <vt:lpstr>Results- Example</vt:lpstr>
      <vt:lpstr>Conclusion &amp; Implications-Example</vt:lpstr>
      <vt:lpstr>Overall example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In-text citations</dc:title>
  <dc:creator>Dottolo, Andrea L</dc:creator>
  <cp:lastModifiedBy>Mary</cp:lastModifiedBy>
  <cp:revision>84</cp:revision>
  <dcterms:created xsi:type="dcterms:W3CDTF">2012-05-15T19:26:11Z</dcterms:created>
  <dcterms:modified xsi:type="dcterms:W3CDTF">2013-09-21T19:52:52Z</dcterms:modified>
</cp:coreProperties>
</file>